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6"/>
  </p:notesMasterIdLst>
  <p:sldIdLst>
    <p:sldId id="311" r:id="rId5"/>
    <p:sldId id="258" r:id="rId6"/>
    <p:sldId id="314" r:id="rId7"/>
    <p:sldId id="318" r:id="rId8"/>
    <p:sldId id="317" r:id="rId9"/>
    <p:sldId id="300" r:id="rId10"/>
    <p:sldId id="319" r:id="rId11"/>
    <p:sldId id="292" r:id="rId12"/>
    <p:sldId id="331" r:id="rId13"/>
    <p:sldId id="303" r:id="rId14"/>
    <p:sldId id="332" r:id="rId15"/>
    <p:sldId id="301" r:id="rId16"/>
    <p:sldId id="333" r:id="rId17"/>
    <p:sldId id="305" r:id="rId18"/>
    <p:sldId id="334" r:id="rId19"/>
    <p:sldId id="302" r:id="rId20"/>
    <p:sldId id="335" r:id="rId21"/>
    <p:sldId id="304" r:id="rId22"/>
    <p:sldId id="336" r:id="rId23"/>
    <p:sldId id="307" r:id="rId24"/>
    <p:sldId id="337" r:id="rId25"/>
    <p:sldId id="306" r:id="rId26"/>
    <p:sldId id="338" r:id="rId27"/>
    <p:sldId id="309" r:id="rId28"/>
    <p:sldId id="339" r:id="rId29"/>
    <p:sldId id="341" r:id="rId30"/>
    <p:sldId id="340" r:id="rId31"/>
    <p:sldId id="308" r:id="rId32"/>
    <p:sldId id="290" r:id="rId33"/>
    <p:sldId id="330" r:id="rId34"/>
    <p:sldId id="273" r:id="rId35"/>
  </p:sldIdLst>
  <p:sldSz cx="12192000" cy="6858000"/>
  <p:notesSz cx="7010400" cy="9296400"/>
  <p:embeddedFontLs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
      <p:font typeface="Patua One" panose="020B0604020202020204" charset="0"/>
      <p:regular r:id="rId43"/>
    </p:embeddedFont>
    <p:embeddedFont>
      <p:font typeface="Product Sans" panose="020B060402020202020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408" userDrawn="1">
          <p15:clr>
            <a:srgbClr val="A4A3A4"/>
          </p15:clr>
        </p15:guide>
        <p15:guide id="4" pos="7242" userDrawn="1">
          <p15:clr>
            <a:srgbClr val="A4A3A4"/>
          </p15:clr>
        </p15:guide>
        <p15:guide id="5" orient="horz" pos="312" userDrawn="1">
          <p15:clr>
            <a:srgbClr val="A4A3A4"/>
          </p15:clr>
        </p15:guide>
        <p15:guide id="6" orient="horz" pos="4032" userDrawn="1">
          <p15:clr>
            <a:srgbClr val="A4A3A4"/>
          </p15:clr>
        </p15:guide>
        <p15:guide id="7" pos="5768" userDrawn="1">
          <p15:clr>
            <a:srgbClr val="A4A3A4"/>
          </p15:clr>
        </p15:guide>
        <p15:guide id="8" orient="horz" pos="10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38CB"/>
    <a:srgbClr val="213FC1"/>
    <a:srgbClr val="FFC91D"/>
    <a:srgbClr val="0E153C"/>
    <a:srgbClr val="111A67"/>
    <a:srgbClr val="6988E3"/>
    <a:srgbClr val="FD302B"/>
    <a:srgbClr val="EF8032"/>
    <a:srgbClr val="255AEF"/>
    <a:srgbClr val="5257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4" autoAdjust="0"/>
    <p:restoredTop sz="94005" autoAdjust="0"/>
  </p:normalViewPr>
  <p:slideViewPr>
    <p:cSldViewPr snapToGrid="0" showGuides="1">
      <p:cViewPr varScale="1">
        <p:scale>
          <a:sx n="60" d="100"/>
          <a:sy n="60" d="100"/>
        </p:scale>
        <p:origin x="768" y="64"/>
      </p:cViewPr>
      <p:guideLst>
        <p:guide pos="3840"/>
        <p:guide pos="408"/>
        <p:guide pos="7242"/>
        <p:guide orient="horz" pos="312"/>
        <p:guide orient="horz" pos="4032"/>
        <p:guide pos="5768"/>
        <p:guide orient="horz" pos="10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C64FA03-16B4-4D33-BF47-C06921B74091}" type="datetimeFigureOut">
              <a:rPr lang="en-US" smtClean="0"/>
              <a:t>9/19/2023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6B6FDAC-F147-4C15-AEEB-1C1AE1AF5EEF}" type="slidenum">
              <a:rPr lang="en-US" smtClean="0"/>
              <a:t>‹#›</a:t>
            </a:fld>
            <a:endParaRPr lang="en-US"/>
          </a:p>
        </p:txBody>
      </p:sp>
    </p:spTree>
    <p:extLst>
      <p:ext uri="{BB962C8B-B14F-4D97-AF65-F5344CB8AC3E}">
        <p14:creationId xmlns:p14="http://schemas.microsoft.com/office/powerpoint/2010/main" val="3856392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16B6FDAC-F147-4C15-AEEB-1C1AE1AF5EEF}" type="slidenum">
              <a:rPr lang="en-US">
                <a:solidFill>
                  <a:prstClr val="black"/>
                </a:solidFill>
                <a:latin typeface="Calibri" panose="020F0502020204030204"/>
              </a:rPr>
              <a:pPr defTabSz="931774">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1858258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0E153C"/>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A1BD26-970D-01A3-9391-DABE5284FEB4}"/>
              </a:ext>
            </a:extLst>
          </p:cNvPr>
          <p:cNvGrpSpPr/>
          <p:nvPr userDrawn="1"/>
        </p:nvGrpSpPr>
        <p:grpSpPr>
          <a:xfrm>
            <a:off x="-88900" y="1674001"/>
            <a:ext cx="12369800" cy="4964149"/>
            <a:chOff x="-88900" y="1661301"/>
            <a:chExt cx="12369800" cy="4964149"/>
          </a:xfrm>
        </p:grpSpPr>
        <p:sp>
          <p:nvSpPr>
            <p:cNvPr id="8" name="Oval 7">
              <a:extLst>
                <a:ext uri="{FF2B5EF4-FFF2-40B4-BE49-F238E27FC236}">
                  <a16:creationId xmlns:a16="http://schemas.microsoft.com/office/drawing/2014/main" id="{C998BED7-E4C5-C7C0-B584-1A3B9EAE8091}"/>
                </a:ext>
              </a:extLst>
            </p:cNvPr>
            <p:cNvSpPr/>
            <p:nvPr/>
          </p:nvSpPr>
          <p:spPr>
            <a:xfrm>
              <a:off x="2832100" y="6409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Oval 8">
              <a:extLst>
                <a:ext uri="{FF2B5EF4-FFF2-40B4-BE49-F238E27FC236}">
                  <a16:creationId xmlns:a16="http://schemas.microsoft.com/office/drawing/2014/main" id="{CE716EE2-C41B-659D-816B-0F1C690D7274}"/>
                </a:ext>
              </a:extLst>
            </p:cNvPr>
            <p:cNvSpPr/>
            <p:nvPr/>
          </p:nvSpPr>
          <p:spPr>
            <a:xfrm>
              <a:off x="3317875" y="6409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a:extLst>
                <a:ext uri="{FF2B5EF4-FFF2-40B4-BE49-F238E27FC236}">
                  <a16:creationId xmlns:a16="http://schemas.microsoft.com/office/drawing/2014/main" id="{9752AFED-991F-8C6C-D9F0-9593C91D40B6}"/>
                </a:ext>
              </a:extLst>
            </p:cNvPr>
            <p:cNvSpPr/>
            <p:nvPr/>
          </p:nvSpPr>
          <p:spPr>
            <a:xfrm>
              <a:off x="3803650" y="6409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a:extLst>
                <a:ext uri="{FF2B5EF4-FFF2-40B4-BE49-F238E27FC236}">
                  <a16:creationId xmlns:a16="http://schemas.microsoft.com/office/drawing/2014/main" id="{F26FEAD8-72FB-AD1C-EBC1-68D472E78596}"/>
                </a:ext>
              </a:extLst>
            </p:cNvPr>
            <p:cNvSpPr/>
            <p:nvPr/>
          </p:nvSpPr>
          <p:spPr>
            <a:xfrm>
              <a:off x="4289425" y="6409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a:extLst>
                <a:ext uri="{FF2B5EF4-FFF2-40B4-BE49-F238E27FC236}">
                  <a16:creationId xmlns:a16="http://schemas.microsoft.com/office/drawing/2014/main" id="{46BAA1BA-C882-DB18-B5E8-7CE5DEC65308}"/>
                </a:ext>
              </a:extLst>
            </p:cNvPr>
            <p:cNvSpPr/>
            <p:nvPr/>
          </p:nvSpPr>
          <p:spPr>
            <a:xfrm>
              <a:off x="4778375" y="6409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a:extLst>
                <a:ext uri="{FF2B5EF4-FFF2-40B4-BE49-F238E27FC236}">
                  <a16:creationId xmlns:a16="http://schemas.microsoft.com/office/drawing/2014/main" id="{906A2C6E-5327-2711-C703-004CEBE1498C}"/>
                </a:ext>
              </a:extLst>
            </p:cNvPr>
            <p:cNvSpPr/>
            <p:nvPr/>
          </p:nvSpPr>
          <p:spPr>
            <a:xfrm>
              <a:off x="5264150" y="6409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a:extLst>
                <a:ext uri="{FF2B5EF4-FFF2-40B4-BE49-F238E27FC236}">
                  <a16:creationId xmlns:a16="http://schemas.microsoft.com/office/drawing/2014/main" id="{72A14470-8BCF-E3C7-981D-C2769C6E5F8F}"/>
                </a:ext>
              </a:extLst>
            </p:cNvPr>
            <p:cNvSpPr/>
            <p:nvPr/>
          </p:nvSpPr>
          <p:spPr>
            <a:xfrm>
              <a:off x="5749925" y="6409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Oval 14">
              <a:extLst>
                <a:ext uri="{FF2B5EF4-FFF2-40B4-BE49-F238E27FC236}">
                  <a16:creationId xmlns:a16="http://schemas.microsoft.com/office/drawing/2014/main" id="{59A8647E-DB78-7129-1E7F-9DD01488C271}"/>
                </a:ext>
              </a:extLst>
            </p:cNvPr>
            <p:cNvSpPr/>
            <p:nvPr/>
          </p:nvSpPr>
          <p:spPr>
            <a:xfrm>
              <a:off x="6235700" y="6409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val 15">
              <a:extLst>
                <a:ext uri="{FF2B5EF4-FFF2-40B4-BE49-F238E27FC236}">
                  <a16:creationId xmlns:a16="http://schemas.microsoft.com/office/drawing/2014/main" id="{652E48AF-970F-DF48-6658-39BC17B3C2F1}"/>
                </a:ext>
              </a:extLst>
            </p:cNvPr>
            <p:cNvSpPr/>
            <p:nvPr/>
          </p:nvSpPr>
          <p:spPr>
            <a:xfrm>
              <a:off x="6721475" y="6409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Oval 16">
              <a:extLst>
                <a:ext uri="{FF2B5EF4-FFF2-40B4-BE49-F238E27FC236}">
                  <a16:creationId xmlns:a16="http://schemas.microsoft.com/office/drawing/2014/main" id="{FBBD1262-0205-3A96-E0E7-8481A83EC3E3}"/>
                </a:ext>
              </a:extLst>
            </p:cNvPr>
            <p:cNvSpPr/>
            <p:nvPr/>
          </p:nvSpPr>
          <p:spPr>
            <a:xfrm>
              <a:off x="7207250" y="6409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Oval 17">
              <a:extLst>
                <a:ext uri="{FF2B5EF4-FFF2-40B4-BE49-F238E27FC236}">
                  <a16:creationId xmlns:a16="http://schemas.microsoft.com/office/drawing/2014/main" id="{A45CAD9A-38B7-8F78-9906-CD5D9D4E8913}"/>
                </a:ext>
              </a:extLst>
            </p:cNvPr>
            <p:cNvSpPr/>
            <p:nvPr/>
          </p:nvSpPr>
          <p:spPr>
            <a:xfrm>
              <a:off x="7693025" y="6409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Oval 18">
              <a:extLst>
                <a:ext uri="{FF2B5EF4-FFF2-40B4-BE49-F238E27FC236}">
                  <a16:creationId xmlns:a16="http://schemas.microsoft.com/office/drawing/2014/main" id="{AFDA3E25-0DAB-4DC5-76F2-E8C92D2A285D}"/>
                </a:ext>
              </a:extLst>
            </p:cNvPr>
            <p:cNvSpPr/>
            <p:nvPr/>
          </p:nvSpPr>
          <p:spPr>
            <a:xfrm>
              <a:off x="8178800" y="6409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Oval 19">
              <a:extLst>
                <a:ext uri="{FF2B5EF4-FFF2-40B4-BE49-F238E27FC236}">
                  <a16:creationId xmlns:a16="http://schemas.microsoft.com/office/drawing/2014/main" id="{843FC793-1211-5AB7-F527-0A8A3CCACAA6}"/>
                </a:ext>
              </a:extLst>
            </p:cNvPr>
            <p:cNvSpPr/>
            <p:nvPr/>
          </p:nvSpPr>
          <p:spPr>
            <a:xfrm>
              <a:off x="8664575" y="6409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Oval 20">
              <a:extLst>
                <a:ext uri="{FF2B5EF4-FFF2-40B4-BE49-F238E27FC236}">
                  <a16:creationId xmlns:a16="http://schemas.microsoft.com/office/drawing/2014/main" id="{7AAEFB08-1709-6075-6433-53AD302B901A}"/>
                </a:ext>
              </a:extLst>
            </p:cNvPr>
            <p:cNvSpPr/>
            <p:nvPr/>
          </p:nvSpPr>
          <p:spPr>
            <a:xfrm>
              <a:off x="9150350" y="6409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Oval 21">
              <a:extLst>
                <a:ext uri="{FF2B5EF4-FFF2-40B4-BE49-F238E27FC236}">
                  <a16:creationId xmlns:a16="http://schemas.microsoft.com/office/drawing/2014/main" id="{090E8939-9952-2B60-2F03-0D8A8C341860}"/>
                </a:ext>
              </a:extLst>
            </p:cNvPr>
            <p:cNvSpPr/>
            <p:nvPr/>
          </p:nvSpPr>
          <p:spPr>
            <a:xfrm>
              <a:off x="9636125" y="6409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Oval 22">
              <a:extLst>
                <a:ext uri="{FF2B5EF4-FFF2-40B4-BE49-F238E27FC236}">
                  <a16:creationId xmlns:a16="http://schemas.microsoft.com/office/drawing/2014/main" id="{7417FAE4-F3E3-2EA4-EA7F-1E09DBF14F2B}"/>
                </a:ext>
              </a:extLst>
            </p:cNvPr>
            <p:cNvSpPr/>
            <p:nvPr/>
          </p:nvSpPr>
          <p:spPr>
            <a:xfrm>
              <a:off x="10121900" y="6409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Oval 23">
              <a:extLst>
                <a:ext uri="{FF2B5EF4-FFF2-40B4-BE49-F238E27FC236}">
                  <a16:creationId xmlns:a16="http://schemas.microsoft.com/office/drawing/2014/main" id="{CB123CA4-97B5-49D3-F09D-E068E2B163A2}"/>
                </a:ext>
              </a:extLst>
            </p:cNvPr>
            <p:cNvSpPr/>
            <p:nvPr/>
          </p:nvSpPr>
          <p:spPr>
            <a:xfrm>
              <a:off x="10607675" y="6409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Oval 24">
              <a:extLst>
                <a:ext uri="{FF2B5EF4-FFF2-40B4-BE49-F238E27FC236}">
                  <a16:creationId xmlns:a16="http://schemas.microsoft.com/office/drawing/2014/main" id="{BBE4D826-8475-6E10-90D4-BA151DACD721}"/>
                </a:ext>
              </a:extLst>
            </p:cNvPr>
            <p:cNvSpPr/>
            <p:nvPr/>
          </p:nvSpPr>
          <p:spPr>
            <a:xfrm>
              <a:off x="11093450" y="6409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Oval 25">
              <a:extLst>
                <a:ext uri="{FF2B5EF4-FFF2-40B4-BE49-F238E27FC236}">
                  <a16:creationId xmlns:a16="http://schemas.microsoft.com/office/drawing/2014/main" id="{943D325D-DBFC-F98C-E6B6-FCA8668962BD}"/>
                </a:ext>
              </a:extLst>
            </p:cNvPr>
            <p:cNvSpPr/>
            <p:nvPr/>
          </p:nvSpPr>
          <p:spPr>
            <a:xfrm>
              <a:off x="11579225" y="6409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Oval 26">
              <a:extLst>
                <a:ext uri="{FF2B5EF4-FFF2-40B4-BE49-F238E27FC236}">
                  <a16:creationId xmlns:a16="http://schemas.microsoft.com/office/drawing/2014/main" id="{07769ADD-0FE8-D6DA-1C97-9DA2029D2E7F}"/>
                </a:ext>
              </a:extLst>
            </p:cNvPr>
            <p:cNvSpPr/>
            <p:nvPr/>
          </p:nvSpPr>
          <p:spPr>
            <a:xfrm>
              <a:off x="12065000" y="6409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Oval 27">
              <a:extLst>
                <a:ext uri="{FF2B5EF4-FFF2-40B4-BE49-F238E27FC236}">
                  <a16:creationId xmlns:a16="http://schemas.microsoft.com/office/drawing/2014/main" id="{389026BC-6ED0-5491-87F8-B863FFE74623}"/>
                </a:ext>
              </a:extLst>
            </p:cNvPr>
            <p:cNvSpPr/>
            <p:nvPr/>
          </p:nvSpPr>
          <p:spPr>
            <a:xfrm>
              <a:off x="-88900" y="6409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Oval 28">
              <a:extLst>
                <a:ext uri="{FF2B5EF4-FFF2-40B4-BE49-F238E27FC236}">
                  <a16:creationId xmlns:a16="http://schemas.microsoft.com/office/drawing/2014/main" id="{BB1F4F0C-7ABC-FA24-5667-7757576ECB9D}"/>
                </a:ext>
              </a:extLst>
            </p:cNvPr>
            <p:cNvSpPr/>
            <p:nvPr/>
          </p:nvSpPr>
          <p:spPr>
            <a:xfrm>
              <a:off x="396875" y="6409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Oval 29">
              <a:extLst>
                <a:ext uri="{FF2B5EF4-FFF2-40B4-BE49-F238E27FC236}">
                  <a16:creationId xmlns:a16="http://schemas.microsoft.com/office/drawing/2014/main" id="{147B1C82-5B29-029D-0893-38A9BC3F28B1}"/>
                </a:ext>
              </a:extLst>
            </p:cNvPr>
            <p:cNvSpPr/>
            <p:nvPr/>
          </p:nvSpPr>
          <p:spPr>
            <a:xfrm>
              <a:off x="882650" y="6409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Oval 30">
              <a:extLst>
                <a:ext uri="{FF2B5EF4-FFF2-40B4-BE49-F238E27FC236}">
                  <a16:creationId xmlns:a16="http://schemas.microsoft.com/office/drawing/2014/main" id="{28496DB5-FA3D-15E8-088B-66BC6162712D}"/>
                </a:ext>
              </a:extLst>
            </p:cNvPr>
            <p:cNvSpPr/>
            <p:nvPr/>
          </p:nvSpPr>
          <p:spPr>
            <a:xfrm>
              <a:off x="1368425" y="6409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Oval 31">
              <a:extLst>
                <a:ext uri="{FF2B5EF4-FFF2-40B4-BE49-F238E27FC236}">
                  <a16:creationId xmlns:a16="http://schemas.microsoft.com/office/drawing/2014/main" id="{4935D30B-2652-0B4E-C4EB-8FEAB5C6A0C7}"/>
                </a:ext>
              </a:extLst>
            </p:cNvPr>
            <p:cNvSpPr/>
            <p:nvPr/>
          </p:nvSpPr>
          <p:spPr>
            <a:xfrm>
              <a:off x="1857375" y="6409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Oval 32">
              <a:extLst>
                <a:ext uri="{FF2B5EF4-FFF2-40B4-BE49-F238E27FC236}">
                  <a16:creationId xmlns:a16="http://schemas.microsoft.com/office/drawing/2014/main" id="{F825B0C4-61A1-1617-4AC8-A15BED52DFAC}"/>
                </a:ext>
              </a:extLst>
            </p:cNvPr>
            <p:cNvSpPr/>
            <p:nvPr/>
          </p:nvSpPr>
          <p:spPr>
            <a:xfrm>
              <a:off x="2343150" y="6409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Oval 33">
              <a:extLst>
                <a:ext uri="{FF2B5EF4-FFF2-40B4-BE49-F238E27FC236}">
                  <a16:creationId xmlns:a16="http://schemas.microsoft.com/office/drawing/2014/main" id="{3B865021-8280-1EE9-B770-2DAD5669269E}"/>
                </a:ext>
              </a:extLst>
            </p:cNvPr>
            <p:cNvSpPr/>
            <p:nvPr/>
          </p:nvSpPr>
          <p:spPr>
            <a:xfrm>
              <a:off x="2832100" y="5933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Oval 34">
              <a:extLst>
                <a:ext uri="{FF2B5EF4-FFF2-40B4-BE49-F238E27FC236}">
                  <a16:creationId xmlns:a16="http://schemas.microsoft.com/office/drawing/2014/main" id="{FD1AF10D-836D-AFC2-126D-AC7ED30E5771}"/>
                </a:ext>
              </a:extLst>
            </p:cNvPr>
            <p:cNvSpPr/>
            <p:nvPr/>
          </p:nvSpPr>
          <p:spPr>
            <a:xfrm>
              <a:off x="3317875" y="5933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Oval 35">
              <a:extLst>
                <a:ext uri="{FF2B5EF4-FFF2-40B4-BE49-F238E27FC236}">
                  <a16:creationId xmlns:a16="http://schemas.microsoft.com/office/drawing/2014/main" id="{B6AE6095-1A16-4126-1C27-25D48CBC68DD}"/>
                </a:ext>
              </a:extLst>
            </p:cNvPr>
            <p:cNvSpPr/>
            <p:nvPr/>
          </p:nvSpPr>
          <p:spPr>
            <a:xfrm>
              <a:off x="3803650" y="5933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Oval 36">
              <a:extLst>
                <a:ext uri="{FF2B5EF4-FFF2-40B4-BE49-F238E27FC236}">
                  <a16:creationId xmlns:a16="http://schemas.microsoft.com/office/drawing/2014/main" id="{7BE29AE0-6D2F-AF23-C013-52F45188E48B}"/>
                </a:ext>
              </a:extLst>
            </p:cNvPr>
            <p:cNvSpPr/>
            <p:nvPr/>
          </p:nvSpPr>
          <p:spPr>
            <a:xfrm>
              <a:off x="4289425" y="5933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Oval 37">
              <a:extLst>
                <a:ext uri="{FF2B5EF4-FFF2-40B4-BE49-F238E27FC236}">
                  <a16:creationId xmlns:a16="http://schemas.microsoft.com/office/drawing/2014/main" id="{6832EDDC-57F9-8BCE-6002-CC0393D61345}"/>
                </a:ext>
              </a:extLst>
            </p:cNvPr>
            <p:cNvSpPr/>
            <p:nvPr/>
          </p:nvSpPr>
          <p:spPr>
            <a:xfrm>
              <a:off x="4778375" y="5933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Oval 38">
              <a:extLst>
                <a:ext uri="{FF2B5EF4-FFF2-40B4-BE49-F238E27FC236}">
                  <a16:creationId xmlns:a16="http://schemas.microsoft.com/office/drawing/2014/main" id="{D49C154F-C916-9D38-0A64-E2BF5386D71E}"/>
                </a:ext>
              </a:extLst>
            </p:cNvPr>
            <p:cNvSpPr/>
            <p:nvPr/>
          </p:nvSpPr>
          <p:spPr>
            <a:xfrm>
              <a:off x="5264150" y="5933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Oval 39">
              <a:extLst>
                <a:ext uri="{FF2B5EF4-FFF2-40B4-BE49-F238E27FC236}">
                  <a16:creationId xmlns:a16="http://schemas.microsoft.com/office/drawing/2014/main" id="{E3C7BD61-BA08-E796-F3E3-95F94D2E72EC}"/>
                </a:ext>
              </a:extLst>
            </p:cNvPr>
            <p:cNvSpPr/>
            <p:nvPr/>
          </p:nvSpPr>
          <p:spPr>
            <a:xfrm>
              <a:off x="5749925" y="5933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Oval 40">
              <a:extLst>
                <a:ext uri="{FF2B5EF4-FFF2-40B4-BE49-F238E27FC236}">
                  <a16:creationId xmlns:a16="http://schemas.microsoft.com/office/drawing/2014/main" id="{2719C889-FACE-1699-7399-20AF411A70A3}"/>
                </a:ext>
              </a:extLst>
            </p:cNvPr>
            <p:cNvSpPr/>
            <p:nvPr/>
          </p:nvSpPr>
          <p:spPr>
            <a:xfrm>
              <a:off x="6235700" y="5933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Oval 41">
              <a:extLst>
                <a:ext uri="{FF2B5EF4-FFF2-40B4-BE49-F238E27FC236}">
                  <a16:creationId xmlns:a16="http://schemas.microsoft.com/office/drawing/2014/main" id="{74BDD6F3-CA8C-60D4-0E5B-9B5D340CAA73}"/>
                </a:ext>
              </a:extLst>
            </p:cNvPr>
            <p:cNvSpPr/>
            <p:nvPr/>
          </p:nvSpPr>
          <p:spPr>
            <a:xfrm>
              <a:off x="6721475" y="5933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Oval 42">
              <a:extLst>
                <a:ext uri="{FF2B5EF4-FFF2-40B4-BE49-F238E27FC236}">
                  <a16:creationId xmlns:a16="http://schemas.microsoft.com/office/drawing/2014/main" id="{25906E27-3210-F386-FC05-326F358D8685}"/>
                </a:ext>
              </a:extLst>
            </p:cNvPr>
            <p:cNvSpPr/>
            <p:nvPr/>
          </p:nvSpPr>
          <p:spPr>
            <a:xfrm>
              <a:off x="7207250" y="5933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Oval 43">
              <a:extLst>
                <a:ext uri="{FF2B5EF4-FFF2-40B4-BE49-F238E27FC236}">
                  <a16:creationId xmlns:a16="http://schemas.microsoft.com/office/drawing/2014/main" id="{06B93235-37BE-8879-3FE2-78DD54250246}"/>
                </a:ext>
              </a:extLst>
            </p:cNvPr>
            <p:cNvSpPr/>
            <p:nvPr/>
          </p:nvSpPr>
          <p:spPr>
            <a:xfrm>
              <a:off x="7693025" y="5933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Oval 44">
              <a:extLst>
                <a:ext uri="{FF2B5EF4-FFF2-40B4-BE49-F238E27FC236}">
                  <a16:creationId xmlns:a16="http://schemas.microsoft.com/office/drawing/2014/main" id="{1D7C85DE-3174-FA28-FDF4-664F9EAE1397}"/>
                </a:ext>
              </a:extLst>
            </p:cNvPr>
            <p:cNvSpPr/>
            <p:nvPr/>
          </p:nvSpPr>
          <p:spPr>
            <a:xfrm>
              <a:off x="8178800" y="5933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Oval 45">
              <a:extLst>
                <a:ext uri="{FF2B5EF4-FFF2-40B4-BE49-F238E27FC236}">
                  <a16:creationId xmlns:a16="http://schemas.microsoft.com/office/drawing/2014/main" id="{0750221E-D2B7-1CA7-2004-4944AF218DB9}"/>
                </a:ext>
              </a:extLst>
            </p:cNvPr>
            <p:cNvSpPr/>
            <p:nvPr/>
          </p:nvSpPr>
          <p:spPr>
            <a:xfrm>
              <a:off x="8664575" y="5933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Oval 46">
              <a:extLst>
                <a:ext uri="{FF2B5EF4-FFF2-40B4-BE49-F238E27FC236}">
                  <a16:creationId xmlns:a16="http://schemas.microsoft.com/office/drawing/2014/main" id="{D095D565-D817-6DF5-B4B0-B46092D502C0}"/>
                </a:ext>
              </a:extLst>
            </p:cNvPr>
            <p:cNvSpPr/>
            <p:nvPr/>
          </p:nvSpPr>
          <p:spPr>
            <a:xfrm>
              <a:off x="9150350" y="5933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Oval 47">
              <a:extLst>
                <a:ext uri="{FF2B5EF4-FFF2-40B4-BE49-F238E27FC236}">
                  <a16:creationId xmlns:a16="http://schemas.microsoft.com/office/drawing/2014/main" id="{E2C71B11-8801-6164-03C2-0844211D65D3}"/>
                </a:ext>
              </a:extLst>
            </p:cNvPr>
            <p:cNvSpPr/>
            <p:nvPr/>
          </p:nvSpPr>
          <p:spPr>
            <a:xfrm>
              <a:off x="9636125" y="5933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9" name="Oval 48">
              <a:extLst>
                <a:ext uri="{FF2B5EF4-FFF2-40B4-BE49-F238E27FC236}">
                  <a16:creationId xmlns:a16="http://schemas.microsoft.com/office/drawing/2014/main" id="{638A4F82-E5ED-FA3B-5ACB-A7319D9D991A}"/>
                </a:ext>
              </a:extLst>
            </p:cNvPr>
            <p:cNvSpPr/>
            <p:nvPr/>
          </p:nvSpPr>
          <p:spPr>
            <a:xfrm>
              <a:off x="10121900" y="5933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Oval 49">
              <a:extLst>
                <a:ext uri="{FF2B5EF4-FFF2-40B4-BE49-F238E27FC236}">
                  <a16:creationId xmlns:a16="http://schemas.microsoft.com/office/drawing/2014/main" id="{66184E06-0A2E-66F4-CC70-F42671ECAF14}"/>
                </a:ext>
              </a:extLst>
            </p:cNvPr>
            <p:cNvSpPr/>
            <p:nvPr/>
          </p:nvSpPr>
          <p:spPr>
            <a:xfrm>
              <a:off x="10607675" y="5933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Oval 50">
              <a:extLst>
                <a:ext uri="{FF2B5EF4-FFF2-40B4-BE49-F238E27FC236}">
                  <a16:creationId xmlns:a16="http://schemas.microsoft.com/office/drawing/2014/main" id="{96D4DDE6-3BB1-B8DE-CB1E-1CD060D7880E}"/>
                </a:ext>
              </a:extLst>
            </p:cNvPr>
            <p:cNvSpPr/>
            <p:nvPr/>
          </p:nvSpPr>
          <p:spPr>
            <a:xfrm>
              <a:off x="11093450" y="5933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Oval 51">
              <a:extLst>
                <a:ext uri="{FF2B5EF4-FFF2-40B4-BE49-F238E27FC236}">
                  <a16:creationId xmlns:a16="http://schemas.microsoft.com/office/drawing/2014/main" id="{C7747C28-56E5-6DA7-0287-F10D6409BB63}"/>
                </a:ext>
              </a:extLst>
            </p:cNvPr>
            <p:cNvSpPr/>
            <p:nvPr/>
          </p:nvSpPr>
          <p:spPr>
            <a:xfrm>
              <a:off x="11579225" y="5933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Oval 52">
              <a:extLst>
                <a:ext uri="{FF2B5EF4-FFF2-40B4-BE49-F238E27FC236}">
                  <a16:creationId xmlns:a16="http://schemas.microsoft.com/office/drawing/2014/main" id="{4FE098DC-94EB-E05B-76A3-D370F8373C43}"/>
                </a:ext>
              </a:extLst>
            </p:cNvPr>
            <p:cNvSpPr/>
            <p:nvPr/>
          </p:nvSpPr>
          <p:spPr>
            <a:xfrm>
              <a:off x="12065000" y="5933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Oval 53">
              <a:extLst>
                <a:ext uri="{FF2B5EF4-FFF2-40B4-BE49-F238E27FC236}">
                  <a16:creationId xmlns:a16="http://schemas.microsoft.com/office/drawing/2014/main" id="{D4039B7B-8955-71D5-3DA5-45A568D7C960}"/>
                </a:ext>
              </a:extLst>
            </p:cNvPr>
            <p:cNvSpPr/>
            <p:nvPr/>
          </p:nvSpPr>
          <p:spPr>
            <a:xfrm>
              <a:off x="-88900" y="5933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Oval 54">
              <a:extLst>
                <a:ext uri="{FF2B5EF4-FFF2-40B4-BE49-F238E27FC236}">
                  <a16:creationId xmlns:a16="http://schemas.microsoft.com/office/drawing/2014/main" id="{CFFB55DF-9D17-DFBB-C3E7-3E2F765C3330}"/>
                </a:ext>
              </a:extLst>
            </p:cNvPr>
            <p:cNvSpPr/>
            <p:nvPr/>
          </p:nvSpPr>
          <p:spPr>
            <a:xfrm>
              <a:off x="396875" y="5933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Oval 55">
              <a:extLst>
                <a:ext uri="{FF2B5EF4-FFF2-40B4-BE49-F238E27FC236}">
                  <a16:creationId xmlns:a16="http://schemas.microsoft.com/office/drawing/2014/main" id="{3FD42798-EDA4-1B3A-E72F-75EC286630B4}"/>
                </a:ext>
              </a:extLst>
            </p:cNvPr>
            <p:cNvSpPr/>
            <p:nvPr/>
          </p:nvSpPr>
          <p:spPr>
            <a:xfrm>
              <a:off x="882650" y="5933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Oval 56">
              <a:extLst>
                <a:ext uri="{FF2B5EF4-FFF2-40B4-BE49-F238E27FC236}">
                  <a16:creationId xmlns:a16="http://schemas.microsoft.com/office/drawing/2014/main" id="{5E73C5A3-22EE-5E13-E606-97A6AC413221}"/>
                </a:ext>
              </a:extLst>
            </p:cNvPr>
            <p:cNvSpPr/>
            <p:nvPr/>
          </p:nvSpPr>
          <p:spPr>
            <a:xfrm>
              <a:off x="1368425" y="5933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8" name="Oval 57">
              <a:extLst>
                <a:ext uri="{FF2B5EF4-FFF2-40B4-BE49-F238E27FC236}">
                  <a16:creationId xmlns:a16="http://schemas.microsoft.com/office/drawing/2014/main" id="{35075380-7B59-C4CD-3052-4FADFBACFEB0}"/>
                </a:ext>
              </a:extLst>
            </p:cNvPr>
            <p:cNvSpPr/>
            <p:nvPr/>
          </p:nvSpPr>
          <p:spPr>
            <a:xfrm>
              <a:off x="1857375" y="5933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9" name="Oval 58">
              <a:extLst>
                <a:ext uri="{FF2B5EF4-FFF2-40B4-BE49-F238E27FC236}">
                  <a16:creationId xmlns:a16="http://schemas.microsoft.com/office/drawing/2014/main" id="{4EFFE1AD-8B65-9613-AA89-977F5ED4706B}"/>
                </a:ext>
              </a:extLst>
            </p:cNvPr>
            <p:cNvSpPr/>
            <p:nvPr/>
          </p:nvSpPr>
          <p:spPr>
            <a:xfrm>
              <a:off x="2343150" y="5933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0" name="Oval 59">
              <a:extLst>
                <a:ext uri="{FF2B5EF4-FFF2-40B4-BE49-F238E27FC236}">
                  <a16:creationId xmlns:a16="http://schemas.microsoft.com/office/drawing/2014/main" id="{77664842-371C-F99D-C71F-214781A494CB}"/>
                </a:ext>
              </a:extLst>
            </p:cNvPr>
            <p:cNvSpPr/>
            <p:nvPr/>
          </p:nvSpPr>
          <p:spPr>
            <a:xfrm>
              <a:off x="2832100" y="5457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1" name="Oval 60">
              <a:extLst>
                <a:ext uri="{FF2B5EF4-FFF2-40B4-BE49-F238E27FC236}">
                  <a16:creationId xmlns:a16="http://schemas.microsoft.com/office/drawing/2014/main" id="{CBF1D2BF-C0B0-72BA-9645-771972016580}"/>
                </a:ext>
              </a:extLst>
            </p:cNvPr>
            <p:cNvSpPr/>
            <p:nvPr/>
          </p:nvSpPr>
          <p:spPr>
            <a:xfrm>
              <a:off x="3317875" y="5457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2" name="Oval 61">
              <a:extLst>
                <a:ext uri="{FF2B5EF4-FFF2-40B4-BE49-F238E27FC236}">
                  <a16:creationId xmlns:a16="http://schemas.microsoft.com/office/drawing/2014/main" id="{3FB574E3-7555-4B10-893A-EA5F2FADACC5}"/>
                </a:ext>
              </a:extLst>
            </p:cNvPr>
            <p:cNvSpPr/>
            <p:nvPr/>
          </p:nvSpPr>
          <p:spPr>
            <a:xfrm>
              <a:off x="3803650" y="5457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3" name="Oval 62">
              <a:extLst>
                <a:ext uri="{FF2B5EF4-FFF2-40B4-BE49-F238E27FC236}">
                  <a16:creationId xmlns:a16="http://schemas.microsoft.com/office/drawing/2014/main" id="{C2039F53-33E4-1472-6BC4-4477A4EDD377}"/>
                </a:ext>
              </a:extLst>
            </p:cNvPr>
            <p:cNvSpPr/>
            <p:nvPr/>
          </p:nvSpPr>
          <p:spPr>
            <a:xfrm>
              <a:off x="4289425" y="5457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4" name="Oval 63">
              <a:extLst>
                <a:ext uri="{FF2B5EF4-FFF2-40B4-BE49-F238E27FC236}">
                  <a16:creationId xmlns:a16="http://schemas.microsoft.com/office/drawing/2014/main" id="{5C5041A8-4072-2131-11D0-8E53DA2DEF3E}"/>
                </a:ext>
              </a:extLst>
            </p:cNvPr>
            <p:cNvSpPr/>
            <p:nvPr/>
          </p:nvSpPr>
          <p:spPr>
            <a:xfrm>
              <a:off x="4778375" y="5457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5" name="Oval 64">
              <a:extLst>
                <a:ext uri="{FF2B5EF4-FFF2-40B4-BE49-F238E27FC236}">
                  <a16:creationId xmlns:a16="http://schemas.microsoft.com/office/drawing/2014/main" id="{CCD0B759-9874-7401-C2B1-1E8D8E132AC4}"/>
                </a:ext>
              </a:extLst>
            </p:cNvPr>
            <p:cNvSpPr/>
            <p:nvPr/>
          </p:nvSpPr>
          <p:spPr>
            <a:xfrm>
              <a:off x="5264150" y="5457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Oval 65">
              <a:extLst>
                <a:ext uri="{FF2B5EF4-FFF2-40B4-BE49-F238E27FC236}">
                  <a16:creationId xmlns:a16="http://schemas.microsoft.com/office/drawing/2014/main" id="{366399A3-004F-4761-C3C7-0BD931B362A0}"/>
                </a:ext>
              </a:extLst>
            </p:cNvPr>
            <p:cNvSpPr/>
            <p:nvPr/>
          </p:nvSpPr>
          <p:spPr>
            <a:xfrm>
              <a:off x="5749925" y="5457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7" name="Oval 66">
              <a:extLst>
                <a:ext uri="{FF2B5EF4-FFF2-40B4-BE49-F238E27FC236}">
                  <a16:creationId xmlns:a16="http://schemas.microsoft.com/office/drawing/2014/main" id="{F1036979-FE57-E2E2-EF0F-2460EDA737EE}"/>
                </a:ext>
              </a:extLst>
            </p:cNvPr>
            <p:cNvSpPr/>
            <p:nvPr/>
          </p:nvSpPr>
          <p:spPr>
            <a:xfrm>
              <a:off x="6235700" y="5457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8" name="Oval 67">
              <a:extLst>
                <a:ext uri="{FF2B5EF4-FFF2-40B4-BE49-F238E27FC236}">
                  <a16:creationId xmlns:a16="http://schemas.microsoft.com/office/drawing/2014/main" id="{771DA626-57ED-ADEE-4517-F3A54C79A033}"/>
                </a:ext>
              </a:extLst>
            </p:cNvPr>
            <p:cNvSpPr/>
            <p:nvPr/>
          </p:nvSpPr>
          <p:spPr>
            <a:xfrm>
              <a:off x="6721475" y="5457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9" name="Oval 68">
              <a:extLst>
                <a:ext uri="{FF2B5EF4-FFF2-40B4-BE49-F238E27FC236}">
                  <a16:creationId xmlns:a16="http://schemas.microsoft.com/office/drawing/2014/main" id="{CA72B02A-734C-20D7-4A24-65EC819AFE29}"/>
                </a:ext>
              </a:extLst>
            </p:cNvPr>
            <p:cNvSpPr/>
            <p:nvPr/>
          </p:nvSpPr>
          <p:spPr>
            <a:xfrm>
              <a:off x="7207250" y="5457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0" name="Oval 69">
              <a:extLst>
                <a:ext uri="{FF2B5EF4-FFF2-40B4-BE49-F238E27FC236}">
                  <a16:creationId xmlns:a16="http://schemas.microsoft.com/office/drawing/2014/main" id="{62DEEA1C-36C1-9404-CEEF-8A8CA5D3A5F8}"/>
                </a:ext>
              </a:extLst>
            </p:cNvPr>
            <p:cNvSpPr/>
            <p:nvPr/>
          </p:nvSpPr>
          <p:spPr>
            <a:xfrm>
              <a:off x="7693025" y="5457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1" name="Oval 70">
              <a:extLst>
                <a:ext uri="{FF2B5EF4-FFF2-40B4-BE49-F238E27FC236}">
                  <a16:creationId xmlns:a16="http://schemas.microsoft.com/office/drawing/2014/main" id="{219065E0-1424-2E89-2E06-71AA0AE969F2}"/>
                </a:ext>
              </a:extLst>
            </p:cNvPr>
            <p:cNvSpPr/>
            <p:nvPr/>
          </p:nvSpPr>
          <p:spPr>
            <a:xfrm>
              <a:off x="8178800" y="5457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2" name="Oval 71">
              <a:extLst>
                <a:ext uri="{FF2B5EF4-FFF2-40B4-BE49-F238E27FC236}">
                  <a16:creationId xmlns:a16="http://schemas.microsoft.com/office/drawing/2014/main" id="{DA1CDDED-2269-A2B4-021E-0C1D3BC361D6}"/>
                </a:ext>
              </a:extLst>
            </p:cNvPr>
            <p:cNvSpPr/>
            <p:nvPr/>
          </p:nvSpPr>
          <p:spPr>
            <a:xfrm>
              <a:off x="8664575" y="5457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3" name="Oval 72">
              <a:extLst>
                <a:ext uri="{FF2B5EF4-FFF2-40B4-BE49-F238E27FC236}">
                  <a16:creationId xmlns:a16="http://schemas.microsoft.com/office/drawing/2014/main" id="{19F5C502-BF1A-17AC-9621-CCC4102AB446}"/>
                </a:ext>
              </a:extLst>
            </p:cNvPr>
            <p:cNvSpPr/>
            <p:nvPr/>
          </p:nvSpPr>
          <p:spPr>
            <a:xfrm>
              <a:off x="9150350" y="5457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4" name="Oval 73">
              <a:extLst>
                <a:ext uri="{FF2B5EF4-FFF2-40B4-BE49-F238E27FC236}">
                  <a16:creationId xmlns:a16="http://schemas.microsoft.com/office/drawing/2014/main" id="{708CDC27-A3E5-8AC4-15E1-A5CB04F58788}"/>
                </a:ext>
              </a:extLst>
            </p:cNvPr>
            <p:cNvSpPr/>
            <p:nvPr/>
          </p:nvSpPr>
          <p:spPr>
            <a:xfrm>
              <a:off x="9636125" y="5457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5" name="Oval 74">
              <a:extLst>
                <a:ext uri="{FF2B5EF4-FFF2-40B4-BE49-F238E27FC236}">
                  <a16:creationId xmlns:a16="http://schemas.microsoft.com/office/drawing/2014/main" id="{88F34C19-CD15-1620-895F-40DD1AB5A34D}"/>
                </a:ext>
              </a:extLst>
            </p:cNvPr>
            <p:cNvSpPr/>
            <p:nvPr/>
          </p:nvSpPr>
          <p:spPr>
            <a:xfrm>
              <a:off x="10121900" y="5457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6" name="Oval 75">
              <a:extLst>
                <a:ext uri="{FF2B5EF4-FFF2-40B4-BE49-F238E27FC236}">
                  <a16:creationId xmlns:a16="http://schemas.microsoft.com/office/drawing/2014/main" id="{CE9F18A9-0A7E-3A54-F371-FC0B31265A3C}"/>
                </a:ext>
              </a:extLst>
            </p:cNvPr>
            <p:cNvSpPr/>
            <p:nvPr/>
          </p:nvSpPr>
          <p:spPr>
            <a:xfrm>
              <a:off x="10607675" y="5457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7" name="Oval 76">
              <a:extLst>
                <a:ext uri="{FF2B5EF4-FFF2-40B4-BE49-F238E27FC236}">
                  <a16:creationId xmlns:a16="http://schemas.microsoft.com/office/drawing/2014/main" id="{0AB1A230-B632-B761-ACE6-4E14CAB3E23E}"/>
                </a:ext>
              </a:extLst>
            </p:cNvPr>
            <p:cNvSpPr/>
            <p:nvPr/>
          </p:nvSpPr>
          <p:spPr>
            <a:xfrm>
              <a:off x="11093450" y="5457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8" name="Oval 77">
              <a:extLst>
                <a:ext uri="{FF2B5EF4-FFF2-40B4-BE49-F238E27FC236}">
                  <a16:creationId xmlns:a16="http://schemas.microsoft.com/office/drawing/2014/main" id="{29A3878E-6D3D-3E3E-CDFF-3DFFD9E99D34}"/>
                </a:ext>
              </a:extLst>
            </p:cNvPr>
            <p:cNvSpPr/>
            <p:nvPr/>
          </p:nvSpPr>
          <p:spPr>
            <a:xfrm>
              <a:off x="11579225" y="5457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9" name="Oval 78">
              <a:extLst>
                <a:ext uri="{FF2B5EF4-FFF2-40B4-BE49-F238E27FC236}">
                  <a16:creationId xmlns:a16="http://schemas.microsoft.com/office/drawing/2014/main" id="{D9D9AD73-FA97-A553-F6AD-4BFCC718AA43}"/>
                </a:ext>
              </a:extLst>
            </p:cNvPr>
            <p:cNvSpPr/>
            <p:nvPr/>
          </p:nvSpPr>
          <p:spPr>
            <a:xfrm>
              <a:off x="12065000" y="5457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0" name="Oval 79">
              <a:extLst>
                <a:ext uri="{FF2B5EF4-FFF2-40B4-BE49-F238E27FC236}">
                  <a16:creationId xmlns:a16="http://schemas.microsoft.com/office/drawing/2014/main" id="{70601591-9FF1-9178-8BA8-9BC893EE2B98}"/>
                </a:ext>
              </a:extLst>
            </p:cNvPr>
            <p:cNvSpPr/>
            <p:nvPr/>
          </p:nvSpPr>
          <p:spPr>
            <a:xfrm>
              <a:off x="-88900" y="5457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1" name="Oval 80">
              <a:extLst>
                <a:ext uri="{FF2B5EF4-FFF2-40B4-BE49-F238E27FC236}">
                  <a16:creationId xmlns:a16="http://schemas.microsoft.com/office/drawing/2014/main" id="{B297320D-7222-6FE7-AE4E-1E5D3176F2B3}"/>
                </a:ext>
              </a:extLst>
            </p:cNvPr>
            <p:cNvSpPr/>
            <p:nvPr/>
          </p:nvSpPr>
          <p:spPr>
            <a:xfrm>
              <a:off x="396875" y="5457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2" name="Oval 81">
              <a:extLst>
                <a:ext uri="{FF2B5EF4-FFF2-40B4-BE49-F238E27FC236}">
                  <a16:creationId xmlns:a16="http://schemas.microsoft.com/office/drawing/2014/main" id="{28520666-84A2-9950-971C-A6988415D11A}"/>
                </a:ext>
              </a:extLst>
            </p:cNvPr>
            <p:cNvSpPr/>
            <p:nvPr/>
          </p:nvSpPr>
          <p:spPr>
            <a:xfrm>
              <a:off x="882650" y="5457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3" name="Oval 82">
              <a:extLst>
                <a:ext uri="{FF2B5EF4-FFF2-40B4-BE49-F238E27FC236}">
                  <a16:creationId xmlns:a16="http://schemas.microsoft.com/office/drawing/2014/main" id="{BDAC85F6-05B9-B8F4-99DD-14B1C8249DDB}"/>
                </a:ext>
              </a:extLst>
            </p:cNvPr>
            <p:cNvSpPr/>
            <p:nvPr/>
          </p:nvSpPr>
          <p:spPr>
            <a:xfrm>
              <a:off x="1368425" y="5457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4" name="Oval 83">
              <a:extLst>
                <a:ext uri="{FF2B5EF4-FFF2-40B4-BE49-F238E27FC236}">
                  <a16:creationId xmlns:a16="http://schemas.microsoft.com/office/drawing/2014/main" id="{58E50F81-39C3-2C88-C96E-BA3038902C52}"/>
                </a:ext>
              </a:extLst>
            </p:cNvPr>
            <p:cNvSpPr/>
            <p:nvPr/>
          </p:nvSpPr>
          <p:spPr>
            <a:xfrm>
              <a:off x="1857375" y="5457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5" name="Oval 84">
              <a:extLst>
                <a:ext uri="{FF2B5EF4-FFF2-40B4-BE49-F238E27FC236}">
                  <a16:creationId xmlns:a16="http://schemas.microsoft.com/office/drawing/2014/main" id="{1385A571-EFCA-A0FC-B946-2448E6E66D12}"/>
                </a:ext>
              </a:extLst>
            </p:cNvPr>
            <p:cNvSpPr/>
            <p:nvPr/>
          </p:nvSpPr>
          <p:spPr>
            <a:xfrm>
              <a:off x="2343150" y="5457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6" name="Oval 85">
              <a:extLst>
                <a:ext uri="{FF2B5EF4-FFF2-40B4-BE49-F238E27FC236}">
                  <a16:creationId xmlns:a16="http://schemas.microsoft.com/office/drawing/2014/main" id="{B74D4F8E-FA09-1A8B-8581-9A8EEB8D9563}"/>
                </a:ext>
              </a:extLst>
            </p:cNvPr>
            <p:cNvSpPr/>
            <p:nvPr/>
          </p:nvSpPr>
          <p:spPr>
            <a:xfrm>
              <a:off x="2832100" y="49808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7" name="Oval 86">
              <a:extLst>
                <a:ext uri="{FF2B5EF4-FFF2-40B4-BE49-F238E27FC236}">
                  <a16:creationId xmlns:a16="http://schemas.microsoft.com/office/drawing/2014/main" id="{EE44D4C4-19CD-D5CF-C88D-F2A96099A912}"/>
                </a:ext>
              </a:extLst>
            </p:cNvPr>
            <p:cNvSpPr/>
            <p:nvPr/>
          </p:nvSpPr>
          <p:spPr>
            <a:xfrm>
              <a:off x="3317875" y="49808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8" name="Oval 87">
              <a:extLst>
                <a:ext uri="{FF2B5EF4-FFF2-40B4-BE49-F238E27FC236}">
                  <a16:creationId xmlns:a16="http://schemas.microsoft.com/office/drawing/2014/main" id="{E63FF33A-F098-E9D6-F6AA-788645F288A6}"/>
                </a:ext>
              </a:extLst>
            </p:cNvPr>
            <p:cNvSpPr/>
            <p:nvPr/>
          </p:nvSpPr>
          <p:spPr>
            <a:xfrm>
              <a:off x="3803650" y="49808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9" name="Oval 88">
              <a:extLst>
                <a:ext uri="{FF2B5EF4-FFF2-40B4-BE49-F238E27FC236}">
                  <a16:creationId xmlns:a16="http://schemas.microsoft.com/office/drawing/2014/main" id="{5BA17ED1-0270-5E5B-DF76-1C946866C77D}"/>
                </a:ext>
              </a:extLst>
            </p:cNvPr>
            <p:cNvSpPr/>
            <p:nvPr/>
          </p:nvSpPr>
          <p:spPr>
            <a:xfrm>
              <a:off x="4289425" y="49808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0" name="Oval 89">
              <a:extLst>
                <a:ext uri="{FF2B5EF4-FFF2-40B4-BE49-F238E27FC236}">
                  <a16:creationId xmlns:a16="http://schemas.microsoft.com/office/drawing/2014/main" id="{0CD0321B-39C3-5C43-83BC-58349E999831}"/>
                </a:ext>
              </a:extLst>
            </p:cNvPr>
            <p:cNvSpPr/>
            <p:nvPr/>
          </p:nvSpPr>
          <p:spPr>
            <a:xfrm>
              <a:off x="4778375" y="49808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1" name="Oval 90">
              <a:extLst>
                <a:ext uri="{FF2B5EF4-FFF2-40B4-BE49-F238E27FC236}">
                  <a16:creationId xmlns:a16="http://schemas.microsoft.com/office/drawing/2014/main" id="{145E7BA7-3E9C-98B2-6F6D-AE286D48E730}"/>
                </a:ext>
              </a:extLst>
            </p:cNvPr>
            <p:cNvSpPr/>
            <p:nvPr/>
          </p:nvSpPr>
          <p:spPr>
            <a:xfrm>
              <a:off x="5264150" y="49808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2" name="Oval 91">
              <a:extLst>
                <a:ext uri="{FF2B5EF4-FFF2-40B4-BE49-F238E27FC236}">
                  <a16:creationId xmlns:a16="http://schemas.microsoft.com/office/drawing/2014/main" id="{88213514-D0E8-6DF7-87C2-4A1B5FE29B5E}"/>
                </a:ext>
              </a:extLst>
            </p:cNvPr>
            <p:cNvSpPr/>
            <p:nvPr/>
          </p:nvSpPr>
          <p:spPr>
            <a:xfrm>
              <a:off x="5749925" y="49808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3" name="Oval 92">
              <a:extLst>
                <a:ext uri="{FF2B5EF4-FFF2-40B4-BE49-F238E27FC236}">
                  <a16:creationId xmlns:a16="http://schemas.microsoft.com/office/drawing/2014/main" id="{4F95EC4C-AF51-7C32-79B1-6FD5BD4641FD}"/>
                </a:ext>
              </a:extLst>
            </p:cNvPr>
            <p:cNvSpPr/>
            <p:nvPr/>
          </p:nvSpPr>
          <p:spPr>
            <a:xfrm>
              <a:off x="6235700" y="49808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4" name="Oval 93">
              <a:extLst>
                <a:ext uri="{FF2B5EF4-FFF2-40B4-BE49-F238E27FC236}">
                  <a16:creationId xmlns:a16="http://schemas.microsoft.com/office/drawing/2014/main" id="{900AC7D5-BEAC-59B0-FD16-C113DD9E16E0}"/>
                </a:ext>
              </a:extLst>
            </p:cNvPr>
            <p:cNvSpPr/>
            <p:nvPr/>
          </p:nvSpPr>
          <p:spPr>
            <a:xfrm>
              <a:off x="6721475" y="49808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5" name="Oval 94">
              <a:extLst>
                <a:ext uri="{FF2B5EF4-FFF2-40B4-BE49-F238E27FC236}">
                  <a16:creationId xmlns:a16="http://schemas.microsoft.com/office/drawing/2014/main" id="{58611EC7-D83A-CE2D-1ADE-079A2B286CB7}"/>
                </a:ext>
              </a:extLst>
            </p:cNvPr>
            <p:cNvSpPr/>
            <p:nvPr/>
          </p:nvSpPr>
          <p:spPr>
            <a:xfrm>
              <a:off x="7207250" y="49808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6" name="Oval 95">
              <a:extLst>
                <a:ext uri="{FF2B5EF4-FFF2-40B4-BE49-F238E27FC236}">
                  <a16:creationId xmlns:a16="http://schemas.microsoft.com/office/drawing/2014/main" id="{65FAD715-54B5-2262-F356-016A70034116}"/>
                </a:ext>
              </a:extLst>
            </p:cNvPr>
            <p:cNvSpPr/>
            <p:nvPr/>
          </p:nvSpPr>
          <p:spPr>
            <a:xfrm>
              <a:off x="7693025" y="49808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7" name="Oval 96">
              <a:extLst>
                <a:ext uri="{FF2B5EF4-FFF2-40B4-BE49-F238E27FC236}">
                  <a16:creationId xmlns:a16="http://schemas.microsoft.com/office/drawing/2014/main" id="{19BCAD17-7529-C9F1-6B8D-115BEFA7DE1D}"/>
                </a:ext>
              </a:extLst>
            </p:cNvPr>
            <p:cNvSpPr/>
            <p:nvPr/>
          </p:nvSpPr>
          <p:spPr>
            <a:xfrm>
              <a:off x="8178800" y="49808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8" name="Oval 97">
              <a:extLst>
                <a:ext uri="{FF2B5EF4-FFF2-40B4-BE49-F238E27FC236}">
                  <a16:creationId xmlns:a16="http://schemas.microsoft.com/office/drawing/2014/main" id="{BAC0753B-8ECA-B3FC-7235-55186DF8A04A}"/>
                </a:ext>
              </a:extLst>
            </p:cNvPr>
            <p:cNvSpPr/>
            <p:nvPr/>
          </p:nvSpPr>
          <p:spPr>
            <a:xfrm>
              <a:off x="8664575" y="49808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9" name="Oval 98">
              <a:extLst>
                <a:ext uri="{FF2B5EF4-FFF2-40B4-BE49-F238E27FC236}">
                  <a16:creationId xmlns:a16="http://schemas.microsoft.com/office/drawing/2014/main" id="{1D344230-A409-BA77-5010-9DFC44D84781}"/>
                </a:ext>
              </a:extLst>
            </p:cNvPr>
            <p:cNvSpPr/>
            <p:nvPr/>
          </p:nvSpPr>
          <p:spPr>
            <a:xfrm>
              <a:off x="9150350" y="49808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0" name="Oval 99">
              <a:extLst>
                <a:ext uri="{FF2B5EF4-FFF2-40B4-BE49-F238E27FC236}">
                  <a16:creationId xmlns:a16="http://schemas.microsoft.com/office/drawing/2014/main" id="{468A5D08-DB19-EC3D-9676-121AC73AE924}"/>
                </a:ext>
              </a:extLst>
            </p:cNvPr>
            <p:cNvSpPr/>
            <p:nvPr/>
          </p:nvSpPr>
          <p:spPr>
            <a:xfrm>
              <a:off x="9636125" y="49808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1" name="Oval 100">
              <a:extLst>
                <a:ext uri="{FF2B5EF4-FFF2-40B4-BE49-F238E27FC236}">
                  <a16:creationId xmlns:a16="http://schemas.microsoft.com/office/drawing/2014/main" id="{12B724A3-3261-2E51-0251-BC4C4CB2F733}"/>
                </a:ext>
              </a:extLst>
            </p:cNvPr>
            <p:cNvSpPr/>
            <p:nvPr/>
          </p:nvSpPr>
          <p:spPr>
            <a:xfrm>
              <a:off x="10121900" y="49808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2" name="Oval 101">
              <a:extLst>
                <a:ext uri="{FF2B5EF4-FFF2-40B4-BE49-F238E27FC236}">
                  <a16:creationId xmlns:a16="http://schemas.microsoft.com/office/drawing/2014/main" id="{74E17ECF-782A-EFBF-1208-A1A44B2C6C20}"/>
                </a:ext>
              </a:extLst>
            </p:cNvPr>
            <p:cNvSpPr/>
            <p:nvPr/>
          </p:nvSpPr>
          <p:spPr>
            <a:xfrm>
              <a:off x="10607675" y="49808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3" name="Oval 102">
              <a:extLst>
                <a:ext uri="{FF2B5EF4-FFF2-40B4-BE49-F238E27FC236}">
                  <a16:creationId xmlns:a16="http://schemas.microsoft.com/office/drawing/2014/main" id="{2B4D7A92-7711-59C0-F736-1A58F0B78186}"/>
                </a:ext>
              </a:extLst>
            </p:cNvPr>
            <p:cNvSpPr/>
            <p:nvPr/>
          </p:nvSpPr>
          <p:spPr>
            <a:xfrm>
              <a:off x="11093450" y="49808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4" name="Oval 103">
              <a:extLst>
                <a:ext uri="{FF2B5EF4-FFF2-40B4-BE49-F238E27FC236}">
                  <a16:creationId xmlns:a16="http://schemas.microsoft.com/office/drawing/2014/main" id="{04F004A8-8C38-9D1E-29DE-FCD20193E090}"/>
                </a:ext>
              </a:extLst>
            </p:cNvPr>
            <p:cNvSpPr/>
            <p:nvPr/>
          </p:nvSpPr>
          <p:spPr>
            <a:xfrm>
              <a:off x="11579225" y="49808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5" name="Oval 104">
              <a:extLst>
                <a:ext uri="{FF2B5EF4-FFF2-40B4-BE49-F238E27FC236}">
                  <a16:creationId xmlns:a16="http://schemas.microsoft.com/office/drawing/2014/main" id="{931D3010-FA50-CCB0-F69A-37D7FE311836}"/>
                </a:ext>
              </a:extLst>
            </p:cNvPr>
            <p:cNvSpPr/>
            <p:nvPr/>
          </p:nvSpPr>
          <p:spPr>
            <a:xfrm>
              <a:off x="12065000" y="49808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6" name="Oval 105">
              <a:extLst>
                <a:ext uri="{FF2B5EF4-FFF2-40B4-BE49-F238E27FC236}">
                  <a16:creationId xmlns:a16="http://schemas.microsoft.com/office/drawing/2014/main" id="{FA1917B8-2A92-AB77-5FF4-47160A7C74A3}"/>
                </a:ext>
              </a:extLst>
            </p:cNvPr>
            <p:cNvSpPr/>
            <p:nvPr/>
          </p:nvSpPr>
          <p:spPr>
            <a:xfrm>
              <a:off x="-88900" y="49808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7" name="Oval 106">
              <a:extLst>
                <a:ext uri="{FF2B5EF4-FFF2-40B4-BE49-F238E27FC236}">
                  <a16:creationId xmlns:a16="http://schemas.microsoft.com/office/drawing/2014/main" id="{C30FED45-E5CF-AD68-37BE-0CB5A3C331FA}"/>
                </a:ext>
              </a:extLst>
            </p:cNvPr>
            <p:cNvSpPr/>
            <p:nvPr/>
          </p:nvSpPr>
          <p:spPr>
            <a:xfrm>
              <a:off x="396875" y="49808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8" name="Oval 107">
              <a:extLst>
                <a:ext uri="{FF2B5EF4-FFF2-40B4-BE49-F238E27FC236}">
                  <a16:creationId xmlns:a16="http://schemas.microsoft.com/office/drawing/2014/main" id="{5A2E5ED1-1EE6-8CDD-7CFB-181BC6B746CE}"/>
                </a:ext>
              </a:extLst>
            </p:cNvPr>
            <p:cNvSpPr/>
            <p:nvPr/>
          </p:nvSpPr>
          <p:spPr>
            <a:xfrm>
              <a:off x="882650" y="49808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9" name="Oval 108">
              <a:extLst>
                <a:ext uri="{FF2B5EF4-FFF2-40B4-BE49-F238E27FC236}">
                  <a16:creationId xmlns:a16="http://schemas.microsoft.com/office/drawing/2014/main" id="{DE1BF316-E5B9-2C77-7EEF-4B7422B89849}"/>
                </a:ext>
              </a:extLst>
            </p:cNvPr>
            <p:cNvSpPr/>
            <p:nvPr/>
          </p:nvSpPr>
          <p:spPr>
            <a:xfrm>
              <a:off x="1368425" y="49808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0" name="Oval 109">
              <a:extLst>
                <a:ext uri="{FF2B5EF4-FFF2-40B4-BE49-F238E27FC236}">
                  <a16:creationId xmlns:a16="http://schemas.microsoft.com/office/drawing/2014/main" id="{8669278B-6244-8DE6-E7AD-D45D1F07CBB5}"/>
                </a:ext>
              </a:extLst>
            </p:cNvPr>
            <p:cNvSpPr/>
            <p:nvPr/>
          </p:nvSpPr>
          <p:spPr>
            <a:xfrm>
              <a:off x="1857375" y="49808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1" name="Oval 110">
              <a:extLst>
                <a:ext uri="{FF2B5EF4-FFF2-40B4-BE49-F238E27FC236}">
                  <a16:creationId xmlns:a16="http://schemas.microsoft.com/office/drawing/2014/main" id="{A0DAC6C8-D65E-55DC-1967-73A25EF9CB36}"/>
                </a:ext>
              </a:extLst>
            </p:cNvPr>
            <p:cNvSpPr/>
            <p:nvPr/>
          </p:nvSpPr>
          <p:spPr>
            <a:xfrm>
              <a:off x="2343150" y="49808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2" name="Oval 111">
              <a:extLst>
                <a:ext uri="{FF2B5EF4-FFF2-40B4-BE49-F238E27FC236}">
                  <a16:creationId xmlns:a16="http://schemas.microsoft.com/office/drawing/2014/main" id="{17F0E65A-6578-F6D3-338D-AB552591520F}"/>
                </a:ext>
              </a:extLst>
            </p:cNvPr>
            <p:cNvSpPr/>
            <p:nvPr/>
          </p:nvSpPr>
          <p:spPr>
            <a:xfrm>
              <a:off x="2832100" y="4504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3" name="Oval 112">
              <a:extLst>
                <a:ext uri="{FF2B5EF4-FFF2-40B4-BE49-F238E27FC236}">
                  <a16:creationId xmlns:a16="http://schemas.microsoft.com/office/drawing/2014/main" id="{F008DFDD-37C6-DDF5-6CD7-D312AD080AED}"/>
                </a:ext>
              </a:extLst>
            </p:cNvPr>
            <p:cNvSpPr/>
            <p:nvPr/>
          </p:nvSpPr>
          <p:spPr>
            <a:xfrm>
              <a:off x="3317875" y="4504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4" name="Oval 113">
              <a:extLst>
                <a:ext uri="{FF2B5EF4-FFF2-40B4-BE49-F238E27FC236}">
                  <a16:creationId xmlns:a16="http://schemas.microsoft.com/office/drawing/2014/main" id="{F1859E6E-46D0-14CC-E030-054E6A6F4B8D}"/>
                </a:ext>
              </a:extLst>
            </p:cNvPr>
            <p:cNvSpPr/>
            <p:nvPr/>
          </p:nvSpPr>
          <p:spPr>
            <a:xfrm>
              <a:off x="3803650" y="4504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5" name="Oval 114">
              <a:extLst>
                <a:ext uri="{FF2B5EF4-FFF2-40B4-BE49-F238E27FC236}">
                  <a16:creationId xmlns:a16="http://schemas.microsoft.com/office/drawing/2014/main" id="{7DEE9AA1-FE31-3106-2513-714B28A1AB0D}"/>
                </a:ext>
              </a:extLst>
            </p:cNvPr>
            <p:cNvSpPr/>
            <p:nvPr/>
          </p:nvSpPr>
          <p:spPr>
            <a:xfrm>
              <a:off x="4289425" y="4504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6" name="Oval 115">
              <a:extLst>
                <a:ext uri="{FF2B5EF4-FFF2-40B4-BE49-F238E27FC236}">
                  <a16:creationId xmlns:a16="http://schemas.microsoft.com/office/drawing/2014/main" id="{AA1AF9DA-82D2-BAD7-D45C-866F5967ED09}"/>
                </a:ext>
              </a:extLst>
            </p:cNvPr>
            <p:cNvSpPr/>
            <p:nvPr/>
          </p:nvSpPr>
          <p:spPr>
            <a:xfrm>
              <a:off x="4778375" y="4504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7" name="Oval 116">
              <a:extLst>
                <a:ext uri="{FF2B5EF4-FFF2-40B4-BE49-F238E27FC236}">
                  <a16:creationId xmlns:a16="http://schemas.microsoft.com/office/drawing/2014/main" id="{FE08F942-AF1A-608E-1ED6-1DF6D4E34BA8}"/>
                </a:ext>
              </a:extLst>
            </p:cNvPr>
            <p:cNvSpPr/>
            <p:nvPr/>
          </p:nvSpPr>
          <p:spPr>
            <a:xfrm>
              <a:off x="5264150" y="4504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8" name="Oval 117">
              <a:extLst>
                <a:ext uri="{FF2B5EF4-FFF2-40B4-BE49-F238E27FC236}">
                  <a16:creationId xmlns:a16="http://schemas.microsoft.com/office/drawing/2014/main" id="{FF8F9B4F-F01D-AD8E-2A05-D656A41B0998}"/>
                </a:ext>
              </a:extLst>
            </p:cNvPr>
            <p:cNvSpPr/>
            <p:nvPr/>
          </p:nvSpPr>
          <p:spPr>
            <a:xfrm>
              <a:off x="5749925" y="4504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9" name="Oval 118">
              <a:extLst>
                <a:ext uri="{FF2B5EF4-FFF2-40B4-BE49-F238E27FC236}">
                  <a16:creationId xmlns:a16="http://schemas.microsoft.com/office/drawing/2014/main" id="{0C66284C-60BE-8FAA-C258-2328CDADCFA4}"/>
                </a:ext>
              </a:extLst>
            </p:cNvPr>
            <p:cNvSpPr/>
            <p:nvPr/>
          </p:nvSpPr>
          <p:spPr>
            <a:xfrm>
              <a:off x="6235700" y="4504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0" name="Oval 119">
              <a:extLst>
                <a:ext uri="{FF2B5EF4-FFF2-40B4-BE49-F238E27FC236}">
                  <a16:creationId xmlns:a16="http://schemas.microsoft.com/office/drawing/2014/main" id="{860C2E71-5200-0755-0C32-371D3AE03D99}"/>
                </a:ext>
              </a:extLst>
            </p:cNvPr>
            <p:cNvSpPr/>
            <p:nvPr/>
          </p:nvSpPr>
          <p:spPr>
            <a:xfrm>
              <a:off x="6721475" y="4504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1" name="Oval 120">
              <a:extLst>
                <a:ext uri="{FF2B5EF4-FFF2-40B4-BE49-F238E27FC236}">
                  <a16:creationId xmlns:a16="http://schemas.microsoft.com/office/drawing/2014/main" id="{984BC687-218C-49F5-4549-2DCC8A427589}"/>
                </a:ext>
              </a:extLst>
            </p:cNvPr>
            <p:cNvSpPr/>
            <p:nvPr/>
          </p:nvSpPr>
          <p:spPr>
            <a:xfrm>
              <a:off x="7207250" y="4504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2" name="Oval 121">
              <a:extLst>
                <a:ext uri="{FF2B5EF4-FFF2-40B4-BE49-F238E27FC236}">
                  <a16:creationId xmlns:a16="http://schemas.microsoft.com/office/drawing/2014/main" id="{CB251690-0EC0-BB64-BF8D-474CFC00CFEC}"/>
                </a:ext>
              </a:extLst>
            </p:cNvPr>
            <p:cNvSpPr/>
            <p:nvPr/>
          </p:nvSpPr>
          <p:spPr>
            <a:xfrm>
              <a:off x="7693025" y="4504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3" name="Oval 122">
              <a:extLst>
                <a:ext uri="{FF2B5EF4-FFF2-40B4-BE49-F238E27FC236}">
                  <a16:creationId xmlns:a16="http://schemas.microsoft.com/office/drawing/2014/main" id="{F6BA8B5C-2513-2A62-12DE-B8E27CA7A133}"/>
                </a:ext>
              </a:extLst>
            </p:cNvPr>
            <p:cNvSpPr/>
            <p:nvPr/>
          </p:nvSpPr>
          <p:spPr>
            <a:xfrm>
              <a:off x="8178800" y="4504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4" name="Oval 123">
              <a:extLst>
                <a:ext uri="{FF2B5EF4-FFF2-40B4-BE49-F238E27FC236}">
                  <a16:creationId xmlns:a16="http://schemas.microsoft.com/office/drawing/2014/main" id="{38303F7C-B242-6612-20FC-79D06661A4E0}"/>
                </a:ext>
              </a:extLst>
            </p:cNvPr>
            <p:cNvSpPr/>
            <p:nvPr/>
          </p:nvSpPr>
          <p:spPr>
            <a:xfrm>
              <a:off x="8664575" y="4504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5" name="Oval 124">
              <a:extLst>
                <a:ext uri="{FF2B5EF4-FFF2-40B4-BE49-F238E27FC236}">
                  <a16:creationId xmlns:a16="http://schemas.microsoft.com/office/drawing/2014/main" id="{097A50BF-EB2F-0356-3B12-3E037821F98C}"/>
                </a:ext>
              </a:extLst>
            </p:cNvPr>
            <p:cNvSpPr/>
            <p:nvPr/>
          </p:nvSpPr>
          <p:spPr>
            <a:xfrm>
              <a:off x="9150350" y="4504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6" name="Oval 125">
              <a:extLst>
                <a:ext uri="{FF2B5EF4-FFF2-40B4-BE49-F238E27FC236}">
                  <a16:creationId xmlns:a16="http://schemas.microsoft.com/office/drawing/2014/main" id="{74AB7D64-39EB-77C5-1BC7-483AEF3F7FD3}"/>
                </a:ext>
              </a:extLst>
            </p:cNvPr>
            <p:cNvSpPr/>
            <p:nvPr/>
          </p:nvSpPr>
          <p:spPr>
            <a:xfrm>
              <a:off x="9636125" y="4504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7" name="Oval 126">
              <a:extLst>
                <a:ext uri="{FF2B5EF4-FFF2-40B4-BE49-F238E27FC236}">
                  <a16:creationId xmlns:a16="http://schemas.microsoft.com/office/drawing/2014/main" id="{DF684A7E-2CB2-0E0D-9693-DD2F1E1B9A54}"/>
                </a:ext>
              </a:extLst>
            </p:cNvPr>
            <p:cNvSpPr/>
            <p:nvPr/>
          </p:nvSpPr>
          <p:spPr>
            <a:xfrm>
              <a:off x="10121900" y="4504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8" name="Oval 127">
              <a:extLst>
                <a:ext uri="{FF2B5EF4-FFF2-40B4-BE49-F238E27FC236}">
                  <a16:creationId xmlns:a16="http://schemas.microsoft.com/office/drawing/2014/main" id="{7986C958-C7F1-5BEC-51CC-45CB41D65868}"/>
                </a:ext>
              </a:extLst>
            </p:cNvPr>
            <p:cNvSpPr/>
            <p:nvPr/>
          </p:nvSpPr>
          <p:spPr>
            <a:xfrm>
              <a:off x="10607675" y="4504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9" name="Oval 128">
              <a:extLst>
                <a:ext uri="{FF2B5EF4-FFF2-40B4-BE49-F238E27FC236}">
                  <a16:creationId xmlns:a16="http://schemas.microsoft.com/office/drawing/2014/main" id="{5FADD2C2-1D9F-9B9E-08E0-AF766032ECE5}"/>
                </a:ext>
              </a:extLst>
            </p:cNvPr>
            <p:cNvSpPr/>
            <p:nvPr/>
          </p:nvSpPr>
          <p:spPr>
            <a:xfrm>
              <a:off x="11093450" y="4504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0" name="Oval 129">
              <a:extLst>
                <a:ext uri="{FF2B5EF4-FFF2-40B4-BE49-F238E27FC236}">
                  <a16:creationId xmlns:a16="http://schemas.microsoft.com/office/drawing/2014/main" id="{C47F753A-6E51-1A2E-7B7F-857FAB482863}"/>
                </a:ext>
              </a:extLst>
            </p:cNvPr>
            <p:cNvSpPr/>
            <p:nvPr/>
          </p:nvSpPr>
          <p:spPr>
            <a:xfrm>
              <a:off x="11579225" y="4504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1" name="Oval 130">
              <a:extLst>
                <a:ext uri="{FF2B5EF4-FFF2-40B4-BE49-F238E27FC236}">
                  <a16:creationId xmlns:a16="http://schemas.microsoft.com/office/drawing/2014/main" id="{176DD07B-436A-59B2-E0AC-8BE7705E7A7A}"/>
                </a:ext>
              </a:extLst>
            </p:cNvPr>
            <p:cNvSpPr/>
            <p:nvPr/>
          </p:nvSpPr>
          <p:spPr>
            <a:xfrm>
              <a:off x="12065000" y="4504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2" name="Oval 131">
              <a:extLst>
                <a:ext uri="{FF2B5EF4-FFF2-40B4-BE49-F238E27FC236}">
                  <a16:creationId xmlns:a16="http://schemas.microsoft.com/office/drawing/2014/main" id="{B191F4BE-63BF-3343-5BFF-09FF26A25F95}"/>
                </a:ext>
              </a:extLst>
            </p:cNvPr>
            <p:cNvSpPr/>
            <p:nvPr/>
          </p:nvSpPr>
          <p:spPr>
            <a:xfrm>
              <a:off x="-88900" y="4504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3" name="Oval 132">
              <a:extLst>
                <a:ext uri="{FF2B5EF4-FFF2-40B4-BE49-F238E27FC236}">
                  <a16:creationId xmlns:a16="http://schemas.microsoft.com/office/drawing/2014/main" id="{07DB9528-EA9A-3A0C-117A-92512382A4DA}"/>
                </a:ext>
              </a:extLst>
            </p:cNvPr>
            <p:cNvSpPr/>
            <p:nvPr/>
          </p:nvSpPr>
          <p:spPr>
            <a:xfrm>
              <a:off x="396875" y="4504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4" name="Oval 133">
              <a:extLst>
                <a:ext uri="{FF2B5EF4-FFF2-40B4-BE49-F238E27FC236}">
                  <a16:creationId xmlns:a16="http://schemas.microsoft.com/office/drawing/2014/main" id="{F089967C-5147-B6D6-BBE9-283E74A0A4D1}"/>
                </a:ext>
              </a:extLst>
            </p:cNvPr>
            <p:cNvSpPr/>
            <p:nvPr/>
          </p:nvSpPr>
          <p:spPr>
            <a:xfrm>
              <a:off x="882650" y="4504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5" name="Oval 134">
              <a:extLst>
                <a:ext uri="{FF2B5EF4-FFF2-40B4-BE49-F238E27FC236}">
                  <a16:creationId xmlns:a16="http://schemas.microsoft.com/office/drawing/2014/main" id="{7AEF5CB4-10B4-43E9-B410-E7704364167E}"/>
                </a:ext>
              </a:extLst>
            </p:cNvPr>
            <p:cNvSpPr/>
            <p:nvPr/>
          </p:nvSpPr>
          <p:spPr>
            <a:xfrm>
              <a:off x="1368425" y="4504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6" name="Oval 135">
              <a:extLst>
                <a:ext uri="{FF2B5EF4-FFF2-40B4-BE49-F238E27FC236}">
                  <a16:creationId xmlns:a16="http://schemas.microsoft.com/office/drawing/2014/main" id="{5BEF5204-A5ED-0DCE-377F-AF0F735B036F}"/>
                </a:ext>
              </a:extLst>
            </p:cNvPr>
            <p:cNvSpPr/>
            <p:nvPr/>
          </p:nvSpPr>
          <p:spPr>
            <a:xfrm>
              <a:off x="1857375" y="4504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7" name="Oval 136">
              <a:extLst>
                <a:ext uri="{FF2B5EF4-FFF2-40B4-BE49-F238E27FC236}">
                  <a16:creationId xmlns:a16="http://schemas.microsoft.com/office/drawing/2014/main" id="{C3E1CDA7-ED6C-1809-8FF1-D7A44E5127DE}"/>
                </a:ext>
              </a:extLst>
            </p:cNvPr>
            <p:cNvSpPr/>
            <p:nvPr/>
          </p:nvSpPr>
          <p:spPr>
            <a:xfrm>
              <a:off x="2343150" y="45045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8" name="Oval 137">
              <a:extLst>
                <a:ext uri="{FF2B5EF4-FFF2-40B4-BE49-F238E27FC236}">
                  <a16:creationId xmlns:a16="http://schemas.microsoft.com/office/drawing/2014/main" id="{0736A91E-4DE7-EAB0-CD2C-C17EA0008A10}"/>
                </a:ext>
              </a:extLst>
            </p:cNvPr>
            <p:cNvSpPr/>
            <p:nvPr/>
          </p:nvSpPr>
          <p:spPr>
            <a:xfrm>
              <a:off x="2832100" y="4028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9" name="Oval 138">
              <a:extLst>
                <a:ext uri="{FF2B5EF4-FFF2-40B4-BE49-F238E27FC236}">
                  <a16:creationId xmlns:a16="http://schemas.microsoft.com/office/drawing/2014/main" id="{9BF9728F-0973-D77E-AA47-3BEF214F9BDE}"/>
                </a:ext>
              </a:extLst>
            </p:cNvPr>
            <p:cNvSpPr/>
            <p:nvPr/>
          </p:nvSpPr>
          <p:spPr>
            <a:xfrm>
              <a:off x="3317875" y="4028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0" name="Oval 139">
              <a:extLst>
                <a:ext uri="{FF2B5EF4-FFF2-40B4-BE49-F238E27FC236}">
                  <a16:creationId xmlns:a16="http://schemas.microsoft.com/office/drawing/2014/main" id="{05A2FBD7-2A72-CBC6-12F5-5312987B6333}"/>
                </a:ext>
              </a:extLst>
            </p:cNvPr>
            <p:cNvSpPr/>
            <p:nvPr/>
          </p:nvSpPr>
          <p:spPr>
            <a:xfrm>
              <a:off x="3803650" y="4028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1" name="Oval 140">
              <a:extLst>
                <a:ext uri="{FF2B5EF4-FFF2-40B4-BE49-F238E27FC236}">
                  <a16:creationId xmlns:a16="http://schemas.microsoft.com/office/drawing/2014/main" id="{08CC8A24-D30F-371A-1328-0F683908EA70}"/>
                </a:ext>
              </a:extLst>
            </p:cNvPr>
            <p:cNvSpPr/>
            <p:nvPr/>
          </p:nvSpPr>
          <p:spPr>
            <a:xfrm>
              <a:off x="4289425" y="4028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2" name="Oval 141">
              <a:extLst>
                <a:ext uri="{FF2B5EF4-FFF2-40B4-BE49-F238E27FC236}">
                  <a16:creationId xmlns:a16="http://schemas.microsoft.com/office/drawing/2014/main" id="{723731D2-05F0-00D9-8EE6-7F9CD17616C2}"/>
                </a:ext>
              </a:extLst>
            </p:cNvPr>
            <p:cNvSpPr/>
            <p:nvPr/>
          </p:nvSpPr>
          <p:spPr>
            <a:xfrm>
              <a:off x="4778375" y="4028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3" name="Oval 142">
              <a:extLst>
                <a:ext uri="{FF2B5EF4-FFF2-40B4-BE49-F238E27FC236}">
                  <a16:creationId xmlns:a16="http://schemas.microsoft.com/office/drawing/2014/main" id="{E84331E1-53C9-723C-5B93-33DA4869DB56}"/>
                </a:ext>
              </a:extLst>
            </p:cNvPr>
            <p:cNvSpPr/>
            <p:nvPr/>
          </p:nvSpPr>
          <p:spPr>
            <a:xfrm>
              <a:off x="5264150" y="4028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4" name="Oval 143">
              <a:extLst>
                <a:ext uri="{FF2B5EF4-FFF2-40B4-BE49-F238E27FC236}">
                  <a16:creationId xmlns:a16="http://schemas.microsoft.com/office/drawing/2014/main" id="{6604D05E-ADDD-0B26-6AEB-658E1A750426}"/>
                </a:ext>
              </a:extLst>
            </p:cNvPr>
            <p:cNvSpPr/>
            <p:nvPr/>
          </p:nvSpPr>
          <p:spPr>
            <a:xfrm>
              <a:off x="5749925" y="4028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5" name="Oval 144">
              <a:extLst>
                <a:ext uri="{FF2B5EF4-FFF2-40B4-BE49-F238E27FC236}">
                  <a16:creationId xmlns:a16="http://schemas.microsoft.com/office/drawing/2014/main" id="{DFD6A88B-D7F2-3DB6-7A33-D7FA9F0AA9E6}"/>
                </a:ext>
              </a:extLst>
            </p:cNvPr>
            <p:cNvSpPr/>
            <p:nvPr/>
          </p:nvSpPr>
          <p:spPr>
            <a:xfrm>
              <a:off x="6235700" y="4028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6" name="Oval 145">
              <a:extLst>
                <a:ext uri="{FF2B5EF4-FFF2-40B4-BE49-F238E27FC236}">
                  <a16:creationId xmlns:a16="http://schemas.microsoft.com/office/drawing/2014/main" id="{9A6EF499-305D-C0FC-4405-EEBE8DB3FD2C}"/>
                </a:ext>
              </a:extLst>
            </p:cNvPr>
            <p:cNvSpPr/>
            <p:nvPr/>
          </p:nvSpPr>
          <p:spPr>
            <a:xfrm>
              <a:off x="6721475" y="4028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7" name="Oval 146">
              <a:extLst>
                <a:ext uri="{FF2B5EF4-FFF2-40B4-BE49-F238E27FC236}">
                  <a16:creationId xmlns:a16="http://schemas.microsoft.com/office/drawing/2014/main" id="{0BC9EAFA-A511-3214-7E43-331F6991ECB2}"/>
                </a:ext>
              </a:extLst>
            </p:cNvPr>
            <p:cNvSpPr/>
            <p:nvPr/>
          </p:nvSpPr>
          <p:spPr>
            <a:xfrm>
              <a:off x="7207250" y="4028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8" name="Oval 147">
              <a:extLst>
                <a:ext uri="{FF2B5EF4-FFF2-40B4-BE49-F238E27FC236}">
                  <a16:creationId xmlns:a16="http://schemas.microsoft.com/office/drawing/2014/main" id="{D3361BBF-2248-4595-CA32-C6E9E98957A8}"/>
                </a:ext>
              </a:extLst>
            </p:cNvPr>
            <p:cNvSpPr/>
            <p:nvPr/>
          </p:nvSpPr>
          <p:spPr>
            <a:xfrm>
              <a:off x="7693025" y="4028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9" name="Oval 148">
              <a:extLst>
                <a:ext uri="{FF2B5EF4-FFF2-40B4-BE49-F238E27FC236}">
                  <a16:creationId xmlns:a16="http://schemas.microsoft.com/office/drawing/2014/main" id="{D7C9D844-FA7B-BD62-391C-CEF3F6324196}"/>
                </a:ext>
              </a:extLst>
            </p:cNvPr>
            <p:cNvSpPr/>
            <p:nvPr/>
          </p:nvSpPr>
          <p:spPr>
            <a:xfrm>
              <a:off x="8178800" y="4028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0" name="Oval 149">
              <a:extLst>
                <a:ext uri="{FF2B5EF4-FFF2-40B4-BE49-F238E27FC236}">
                  <a16:creationId xmlns:a16="http://schemas.microsoft.com/office/drawing/2014/main" id="{D97783A2-4435-72D4-511C-E3CA23ADEB0C}"/>
                </a:ext>
              </a:extLst>
            </p:cNvPr>
            <p:cNvSpPr/>
            <p:nvPr/>
          </p:nvSpPr>
          <p:spPr>
            <a:xfrm>
              <a:off x="8664575" y="4028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1" name="Oval 150">
              <a:extLst>
                <a:ext uri="{FF2B5EF4-FFF2-40B4-BE49-F238E27FC236}">
                  <a16:creationId xmlns:a16="http://schemas.microsoft.com/office/drawing/2014/main" id="{0BF7E8E8-DD92-7883-83DC-F1C4CF2DECE4}"/>
                </a:ext>
              </a:extLst>
            </p:cNvPr>
            <p:cNvSpPr/>
            <p:nvPr/>
          </p:nvSpPr>
          <p:spPr>
            <a:xfrm>
              <a:off x="9150350" y="4028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2" name="Oval 151">
              <a:extLst>
                <a:ext uri="{FF2B5EF4-FFF2-40B4-BE49-F238E27FC236}">
                  <a16:creationId xmlns:a16="http://schemas.microsoft.com/office/drawing/2014/main" id="{8D984B33-A655-EE59-AC1A-92EB85AFBFC4}"/>
                </a:ext>
              </a:extLst>
            </p:cNvPr>
            <p:cNvSpPr/>
            <p:nvPr/>
          </p:nvSpPr>
          <p:spPr>
            <a:xfrm>
              <a:off x="9636125" y="4028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3" name="Oval 152">
              <a:extLst>
                <a:ext uri="{FF2B5EF4-FFF2-40B4-BE49-F238E27FC236}">
                  <a16:creationId xmlns:a16="http://schemas.microsoft.com/office/drawing/2014/main" id="{BA6C080D-A692-107B-CA32-E9C4C6F19918}"/>
                </a:ext>
              </a:extLst>
            </p:cNvPr>
            <p:cNvSpPr/>
            <p:nvPr/>
          </p:nvSpPr>
          <p:spPr>
            <a:xfrm>
              <a:off x="10121900" y="4028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4" name="Oval 153">
              <a:extLst>
                <a:ext uri="{FF2B5EF4-FFF2-40B4-BE49-F238E27FC236}">
                  <a16:creationId xmlns:a16="http://schemas.microsoft.com/office/drawing/2014/main" id="{B58C67AB-3BA2-F67C-9541-1EDCA6E302FA}"/>
                </a:ext>
              </a:extLst>
            </p:cNvPr>
            <p:cNvSpPr/>
            <p:nvPr/>
          </p:nvSpPr>
          <p:spPr>
            <a:xfrm>
              <a:off x="10607675" y="4028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5" name="Oval 154">
              <a:extLst>
                <a:ext uri="{FF2B5EF4-FFF2-40B4-BE49-F238E27FC236}">
                  <a16:creationId xmlns:a16="http://schemas.microsoft.com/office/drawing/2014/main" id="{7C450742-FE83-C6B5-A1F6-FAFC5926B640}"/>
                </a:ext>
              </a:extLst>
            </p:cNvPr>
            <p:cNvSpPr/>
            <p:nvPr/>
          </p:nvSpPr>
          <p:spPr>
            <a:xfrm>
              <a:off x="11093450" y="4028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6" name="Oval 155">
              <a:extLst>
                <a:ext uri="{FF2B5EF4-FFF2-40B4-BE49-F238E27FC236}">
                  <a16:creationId xmlns:a16="http://schemas.microsoft.com/office/drawing/2014/main" id="{84093C84-1950-8A45-2B64-7B01F55EB5A7}"/>
                </a:ext>
              </a:extLst>
            </p:cNvPr>
            <p:cNvSpPr/>
            <p:nvPr/>
          </p:nvSpPr>
          <p:spPr>
            <a:xfrm>
              <a:off x="11579225" y="4028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7" name="Oval 156">
              <a:extLst>
                <a:ext uri="{FF2B5EF4-FFF2-40B4-BE49-F238E27FC236}">
                  <a16:creationId xmlns:a16="http://schemas.microsoft.com/office/drawing/2014/main" id="{1E8CBB04-D43E-8B19-1783-D00F3A192A20}"/>
                </a:ext>
              </a:extLst>
            </p:cNvPr>
            <p:cNvSpPr/>
            <p:nvPr/>
          </p:nvSpPr>
          <p:spPr>
            <a:xfrm>
              <a:off x="12065000" y="4028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8" name="Oval 157">
              <a:extLst>
                <a:ext uri="{FF2B5EF4-FFF2-40B4-BE49-F238E27FC236}">
                  <a16:creationId xmlns:a16="http://schemas.microsoft.com/office/drawing/2014/main" id="{29FED166-3175-9846-3766-8BAF59D7184D}"/>
                </a:ext>
              </a:extLst>
            </p:cNvPr>
            <p:cNvSpPr/>
            <p:nvPr/>
          </p:nvSpPr>
          <p:spPr>
            <a:xfrm>
              <a:off x="-88900" y="4028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9" name="Oval 158">
              <a:extLst>
                <a:ext uri="{FF2B5EF4-FFF2-40B4-BE49-F238E27FC236}">
                  <a16:creationId xmlns:a16="http://schemas.microsoft.com/office/drawing/2014/main" id="{188CADD5-9FE2-5026-320B-9C4783D89176}"/>
                </a:ext>
              </a:extLst>
            </p:cNvPr>
            <p:cNvSpPr/>
            <p:nvPr/>
          </p:nvSpPr>
          <p:spPr>
            <a:xfrm>
              <a:off x="396875" y="4028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0" name="Oval 159">
              <a:extLst>
                <a:ext uri="{FF2B5EF4-FFF2-40B4-BE49-F238E27FC236}">
                  <a16:creationId xmlns:a16="http://schemas.microsoft.com/office/drawing/2014/main" id="{35533F17-23ED-03FA-9544-60543AA6DE6B}"/>
                </a:ext>
              </a:extLst>
            </p:cNvPr>
            <p:cNvSpPr/>
            <p:nvPr/>
          </p:nvSpPr>
          <p:spPr>
            <a:xfrm>
              <a:off x="882650" y="4028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1" name="Oval 160">
              <a:extLst>
                <a:ext uri="{FF2B5EF4-FFF2-40B4-BE49-F238E27FC236}">
                  <a16:creationId xmlns:a16="http://schemas.microsoft.com/office/drawing/2014/main" id="{EA5FB002-977F-B07F-F73A-DACD5390C4B0}"/>
                </a:ext>
              </a:extLst>
            </p:cNvPr>
            <p:cNvSpPr/>
            <p:nvPr/>
          </p:nvSpPr>
          <p:spPr>
            <a:xfrm>
              <a:off x="1368425" y="4028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2" name="Oval 161">
              <a:extLst>
                <a:ext uri="{FF2B5EF4-FFF2-40B4-BE49-F238E27FC236}">
                  <a16:creationId xmlns:a16="http://schemas.microsoft.com/office/drawing/2014/main" id="{333E98C9-54AA-E1D5-1B6E-801F495BCD14}"/>
                </a:ext>
              </a:extLst>
            </p:cNvPr>
            <p:cNvSpPr/>
            <p:nvPr/>
          </p:nvSpPr>
          <p:spPr>
            <a:xfrm>
              <a:off x="1857375" y="4028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3" name="Oval 162">
              <a:extLst>
                <a:ext uri="{FF2B5EF4-FFF2-40B4-BE49-F238E27FC236}">
                  <a16:creationId xmlns:a16="http://schemas.microsoft.com/office/drawing/2014/main" id="{C9C13E6D-95C9-A414-D5F0-6A44CBEBBED2}"/>
                </a:ext>
              </a:extLst>
            </p:cNvPr>
            <p:cNvSpPr/>
            <p:nvPr/>
          </p:nvSpPr>
          <p:spPr>
            <a:xfrm>
              <a:off x="2343150" y="402830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4" name="Oval 163">
              <a:extLst>
                <a:ext uri="{FF2B5EF4-FFF2-40B4-BE49-F238E27FC236}">
                  <a16:creationId xmlns:a16="http://schemas.microsoft.com/office/drawing/2014/main" id="{AB4B077E-5082-C489-81D3-7D8D02E88145}"/>
                </a:ext>
              </a:extLst>
            </p:cNvPr>
            <p:cNvSpPr/>
            <p:nvPr/>
          </p:nvSpPr>
          <p:spPr>
            <a:xfrm>
              <a:off x="2832100" y="3552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5" name="Oval 164">
              <a:extLst>
                <a:ext uri="{FF2B5EF4-FFF2-40B4-BE49-F238E27FC236}">
                  <a16:creationId xmlns:a16="http://schemas.microsoft.com/office/drawing/2014/main" id="{3DF6D08D-9C30-2886-5585-DBB68C6B0400}"/>
                </a:ext>
              </a:extLst>
            </p:cNvPr>
            <p:cNvSpPr/>
            <p:nvPr/>
          </p:nvSpPr>
          <p:spPr>
            <a:xfrm>
              <a:off x="3317875" y="3552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6" name="Oval 165">
              <a:extLst>
                <a:ext uri="{FF2B5EF4-FFF2-40B4-BE49-F238E27FC236}">
                  <a16:creationId xmlns:a16="http://schemas.microsoft.com/office/drawing/2014/main" id="{48803486-D088-A3DA-119F-6FE3C185F263}"/>
                </a:ext>
              </a:extLst>
            </p:cNvPr>
            <p:cNvSpPr/>
            <p:nvPr/>
          </p:nvSpPr>
          <p:spPr>
            <a:xfrm>
              <a:off x="3803650" y="3552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7" name="Oval 166">
              <a:extLst>
                <a:ext uri="{FF2B5EF4-FFF2-40B4-BE49-F238E27FC236}">
                  <a16:creationId xmlns:a16="http://schemas.microsoft.com/office/drawing/2014/main" id="{D1B53534-57AD-EF80-9560-6FA51DA04446}"/>
                </a:ext>
              </a:extLst>
            </p:cNvPr>
            <p:cNvSpPr/>
            <p:nvPr/>
          </p:nvSpPr>
          <p:spPr>
            <a:xfrm>
              <a:off x="4289425" y="3552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8" name="Oval 167">
              <a:extLst>
                <a:ext uri="{FF2B5EF4-FFF2-40B4-BE49-F238E27FC236}">
                  <a16:creationId xmlns:a16="http://schemas.microsoft.com/office/drawing/2014/main" id="{8E418888-23EA-03A5-6EE1-4DD7F0F579BC}"/>
                </a:ext>
              </a:extLst>
            </p:cNvPr>
            <p:cNvSpPr/>
            <p:nvPr/>
          </p:nvSpPr>
          <p:spPr>
            <a:xfrm>
              <a:off x="4778375" y="3552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9" name="Oval 168">
              <a:extLst>
                <a:ext uri="{FF2B5EF4-FFF2-40B4-BE49-F238E27FC236}">
                  <a16:creationId xmlns:a16="http://schemas.microsoft.com/office/drawing/2014/main" id="{B17D21B9-7C73-CEC5-B217-D99EE2095EE5}"/>
                </a:ext>
              </a:extLst>
            </p:cNvPr>
            <p:cNvSpPr/>
            <p:nvPr/>
          </p:nvSpPr>
          <p:spPr>
            <a:xfrm>
              <a:off x="5264150" y="3552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0" name="Oval 169">
              <a:extLst>
                <a:ext uri="{FF2B5EF4-FFF2-40B4-BE49-F238E27FC236}">
                  <a16:creationId xmlns:a16="http://schemas.microsoft.com/office/drawing/2014/main" id="{B5B08F66-AF9A-093E-25EE-BEEB78F84861}"/>
                </a:ext>
              </a:extLst>
            </p:cNvPr>
            <p:cNvSpPr/>
            <p:nvPr/>
          </p:nvSpPr>
          <p:spPr>
            <a:xfrm>
              <a:off x="5749925" y="3552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1" name="Oval 170">
              <a:extLst>
                <a:ext uri="{FF2B5EF4-FFF2-40B4-BE49-F238E27FC236}">
                  <a16:creationId xmlns:a16="http://schemas.microsoft.com/office/drawing/2014/main" id="{B5CC7AB7-AAD8-6032-5944-D99B5720D24B}"/>
                </a:ext>
              </a:extLst>
            </p:cNvPr>
            <p:cNvSpPr/>
            <p:nvPr/>
          </p:nvSpPr>
          <p:spPr>
            <a:xfrm>
              <a:off x="6235700" y="3552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2" name="Oval 171">
              <a:extLst>
                <a:ext uri="{FF2B5EF4-FFF2-40B4-BE49-F238E27FC236}">
                  <a16:creationId xmlns:a16="http://schemas.microsoft.com/office/drawing/2014/main" id="{6B445E43-5D8B-B3F9-4C3D-92503520A32B}"/>
                </a:ext>
              </a:extLst>
            </p:cNvPr>
            <p:cNvSpPr/>
            <p:nvPr/>
          </p:nvSpPr>
          <p:spPr>
            <a:xfrm>
              <a:off x="6721475" y="3552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3" name="Oval 172">
              <a:extLst>
                <a:ext uri="{FF2B5EF4-FFF2-40B4-BE49-F238E27FC236}">
                  <a16:creationId xmlns:a16="http://schemas.microsoft.com/office/drawing/2014/main" id="{C2237FDA-341C-CDB2-46DF-B6911C2DBB14}"/>
                </a:ext>
              </a:extLst>
            </p:cNvPr>
            <p:cNvSpPr/>
            <p:nvPr/>
          </p:nvSpPr>
          <p:spPr>
            <a:xfrm>
              <a:off x="7207250" y="3552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4" name="Oval 173">
              <a:extLst>
                <a:ext uri="{FF2B5EF4-FFF2-40B4-BE49-F238E27FC236}">
                  <a16:creationId xmlns:a16="http://schemas.microsoft.com/office/drawing/2014/main" id="{5861630F-0B76-0EDF-4033-8DA7B7F6E3C5}"/>
                </a:ext>
              </a:extLst>
            </p:cNvPr>
            <p:cNvSpPr/>
            <p:nvPr/>
          </p:nvSpPr>
          <p:spPr>
            <a:xfrm>
              <a:off x="7693025" y="3552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5" name="Oval 174">
              <a:extLst>
                <a:ext uri="{FF2B5EF4-FFF2-40B4-BE49-F238E27FC236}">
                  <a16:creationId xmlns:a16="http://schemas.microsoft.com/office/drawing/2014/main" id="{A9C512DC-D38F-5C52-9D3C-D3C72C794EF1}"/>
                </a:ext>
              </a:extLst>
            </p:cNvPr>
            <p:cNvSpPr/>
            <p:nvPr/>
          </p:nvSpPr>
          <p:spPr>
            <a:xfrm>
              <a:off x="8178800" y="3552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6" name="Oval 175">
              <a:extLst>
                <a:ext uri="{FF2B5EF4-FFF2-40B4-BE49-F238E27FC236}">
                  <a16:creationId xmlns:a16="http://schemas.microsoft.com/office/drawing/2014/main" id="{DAADD6E9-D51C-DFCD-CE3F-F300C5019A78}"/>
                </a:ext>
              </a:extLst>
            </p:cNvPr>
            <p:cNvSpPr/>
            <p:nvPr/>
          </p:nvSpPr>
          <p:spPr>
            <a:xfrm>
              <a:off x="8664575" y="3552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7" name="Oval 176">
              <a:extLst>
                <a:ext uri="{FF2B5EF4-FFF2-40B4-BE49-F238E27FC236}">
                  <a16:creationId xmlns:a16="http://schemas.microsoft.com/office/drawing/2014/main" id="{54BADFF9-07C5-0885-1983-5CC2DF7D98F5}"/>
                </a:ext>
              </a:extLst>
            </p:cNvPr>
            <p:cNvSpPr/>
            <p:nvPr/>
          </p:nvSpPr>
          <p:spPr>
            <a:xfrm>
              <a:off x="9150350" y="3552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8" name="Oval 177">
              <a:extLst>
                <a:ext uri="{FF2B5EF4-FFF2-40B4-BE49-F238E27FC236}">
                  <a16:creationId xmlns:a16="http://schemas.microsoft.com/office/drawing/2014/main" id="{BF2D5F37-B0F6-CA7D-1736-9401C6DD59CC}"/>
                </a:ext>
              </a:extLst>
            </p:cNvPr>
            <p:cNvSpPr/>
            <p:nvPr/>
          </p:nvSpPr>
          <p:spPr>
            <a:xfrm>
              <a:off x="9636125" y="3552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9" name="Oval 178">
              <a:extLst>
                <a:ext uri="{FF2B5EF4-FFF2-40B4-BE49-F238E27FC236}">
                  <a16:creationId xmlns:a16="http://schemas.microsoft.com/office/drawing/2014/main" id="{F7E42AA5-B79B-39C8-FCF7-0DC50ACDEE49}"/>
                </a:ext>
              </a:extLst>
            </p:cNvPr>
            <p:cNvSpPr/>
            <p:nvPr/>
          </p:nvSpPr>
          <p:spPr>
            <a:xfrm>
              <a:off x="10121900" y="3552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0" name="Oval 179">
              <a:extLst>
                <a:ext uri="{FF2B5EF4-FFF2-40B4-BE49-F238E27FC236}">
                  <a16:creationId xmlns:a16="http://schemas.microsoft.com/office/drawing/2014/main" id="{CA095318-B74D-315A-1C8E-3E889DFFF72E}"/>
                </a:ext>
              </a:extLst>
            </p:cNvPr>
            <p:cNvSpPr/>
            <p:nvPr/>
          </p:nvSpPr>
          <p:spPr>
            <a:xfrm>
              <a:off x="10607675" y="3552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1" name="Oval 180">
              <a:extLst>
                <a:ext uri="{FF2B5EF4-FFF2-40B4-BE49-F238E27FC236}">
                  <a16:creationId xmlns:a16="http://schemas.microsoft.com/office/drawing/2014/main" id="{9B581FC9-0C61-ABF6-3987-4180DC169B52}"/>
                </a:ext>
              </a:extLst>
            </p:cNvPr>
            <p:cNvSpPr/>
            <p:nvPr/>
          </p:nvSpPr>
          <p:spPr>
            <a:xfrm>
              <a:off x="11093450" y="3552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2" name="Oval 181">
              <a:extLst>
                <a:ext uri="{FF2B5EF4-FFF2-40B4-BE49-F238E27FC236}">
                  <a16:creationId xmlns:a16="http://schemas.microsoft.com/office/drawing/2014/main" id="{9D74196C-94C4-CEAA-C663-F58BE9445C65}"/>
                </a:ext>
              </a:extLst>
            </p:cNvPr>
            <p:cNvSpPr/>
            <p:nvPr/>
          </p:nvSpPr>
          <p:spPr>
            <a:xfrm>
              <a:off x="11579225" y="3552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3" name="Oval 182">
              <a:extLst>
                <a:ext uri="{FF2B5EF4-FFF2-40B4-BE49-F238E27FC236}">
                  <a16:creationId xmlns:a16="http://schemas.microsoft.com/office/drawing/2014/main" id="{292FD51A-69B1-8BFE-685E-93A3231D3AD9}"/>
                </a:ext>
              </a:extLst>
            </p:cNvPr>
            <p:cNvSpPr/>
            <p:nvPr/>
          </p:nvSpPr>
          <p:spPr>
            <a:xfrm>
              <a:off x="12065000" y="3552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4" name="Oval 183">
              <a:extLst>
                <a:ext uri="{FF2B5EF4-FFF2-40B4-BE49-F238E27FC236}">
                  <a16:creationId xmlns:a16="http://schemas.microsoft.com/office/drawing/2014/main" id="{67CE104A-53BC-4858-4D2B-F6BA92C95B32}"/>
                </a:ext>
              </a:extLst>
            </p:cNvPr>
            <p:cNvSpPr/>
            <p:nvPr/>
          </p:nvSpPr>
          <p:spPr>
            <a:xfrm>
              <a:off x="-88900" y="3552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5" name="Oval 184">
              <a:extLst>
                <a:ext uri="{FF2B5EF4-FFF2-40B4-BE49-F238E27FC236}">
                  <a16:creationId xmlns:a16="http://schemas.microsoft.com/office/drawing/2014/main" id="{757FB038-77B9-BEB3-DF39-49E141AC8659}"/>
                </a:ext>
              </a:extLst>
            </p:cNvPr>
            <p:cNvSpPr/>
            <p:nvPr/>
          </p:nvSpPr>
          <p:spPr>
            <a:xfrm>
              <a:off x="396875" y="3552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6" name="Oval 185">
              <a:extLst>
                <a:ext uri="{FF2B5EF4-FFF2-40B4-BE49-F238E27FC236}">
                  <a16:creationId xmlns:a16="http://schemas.microsoft.com/office/drawing/2014/main" id="{BCA1B86D-03B9-7298-F24D-EFD70579DA3F}"/>
                </a:ext>
              </a:extLst>
            </p:cNvPr>
            <p:cNvSpPr/>
            <p:nvPr/>
          </p:nvSpPr>
          <p:spPr>
            <a:xfrm>
              <a:off x="882650" y="3552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7" name="Oval 186">
              <a:extLst>
                <a:ext uri="{FF2B5EF4-FFF2-40B4-BE49-F238E27FC236}">
                  <a16:creationId xmlns:a16="http://schemas.microsoft.com/office/drawing/2014/main" id="{43493706-0615-B30E-8AB7-35C03A88C2C3}"/>
                </a:ext>
              </a:extLst>
            </p:cNvPr>
            <p:cNvSpPr/>
            <p:nvPr/>
          </p:nvSpPr>
          <p:spPr>
            <a:xfrm>
              <a:off x="1368425" y="3552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8" name="Oval 187">
              <a:extLst>
                <a:ext uri="{FF2B5EF4-FFF2-40B4-BE49-F238E27FC236}">
                  <a16:creationId xmlns:a16="http://schemas.microsoft.com/office/drawing/2014/main" id="{E8B8DD11-430F-4BB7-BB7C-E9C746803C27}"/>
                </a:ext>
              </a:extLst>
            </p:cNvPr>
            <p:cNvSpPr/>
            <p:nvPr/>
          </p:nvSpPr>
          <p:spPr>
            <a:xfrm>
              <a:off x="1857375" y="3552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9" name="Oval 188">
              <a:extLst>
                <a:ext uri="{FF2B5EF4-FFF2-40B4-BE49-F238E27FC236}">
                  <a16:creationId xmlns:a16="http://schemas.microsoft.com/office/drawing/2014/main" id="{B1CDAEAD-09D3-0CC5-695B-38CD93685196}"/>
                </a:ext>
              </a:extLst>
            </p:cNvPr>
            <p:cNvSpPr/>
            <p:nvPr/>
          </p:nvSpPr>
          <p:spPr>
            <a:xfrm>
              <a:off x="2343150" y="3552050"/>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0" name="Oval 189">
              <a:extLst>
                <a:ext uri="{FF2B5EF4-FFF2-40B4-BE49-F238E27FC236}">
                  <a16:creationId xmlns:a16="http://schemas.microsoft.com/office/drawing/2014/main" id="{510BA343-9868-1CAA-3D24-6AFB2604E56E}"/>
                </a:ext>
              </a:extLst>
            </p:cNvPr>
            <p:cNvSpPr/>
            <p:nvPr/>
          </p:nvSpPr>
          <p:spPr>
            <a:xfrm>
              <a:off x="2832100" y="30900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1" name="Oval 190">
              <a:extLst>
                <a:ext uri="{FF2B5EF4-FFF2-40B4-BE49-F238E27FC236}">
                  <a16:creationId xmlns:a16="http://schemas.microsoft.com/office/drawing/2014/main" id="{E6864B9D-A591-71E6-F720-BF493A9CBE3F}"/>
                </a:ext>
              </a:extLst>
            </p:cNvPr>
            <p:cNvSpPr/>
            <p:nvPr/>
          </p:nvSpPr>
          <p:spPr>
            <a:xfrm>
              <a:off x="3317875" y="30900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2" name="Oval 191">
              <a:extLst>
                <a:ext uri="{FF2B5EF4-FFF2-40B4-BE49-F238E27FC236}">
                  <a16:creationId xmlns:a16="http://schemas.microsoft.com/office/drawing/2014/main" id="{EDEEFEA9-EC35-256F-7AB1-1F691F49A966}"/>
                </a:ext>
              </a:extLst>
            </p:cNvPr>
            <p:cNvSpPr/>
            <p:nvPr/>
          </p:nvSpPr>
          <p:spPr>
            <a:xfrm>
              <a:off x="3803650" y="30900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3" name="Oval 192">
              <a:extLst>
                <a:ext uri="{FF2B5EF4-FFF2-40B4-BE49-F238E27FC236}">
                  <a16:creationId xmlns:a16="http://schemas.microsoft.com/office/drawing/2014/main" id="{9B2D8A3A-3545-2B5E-E582-AB708A84AC66}"/>
                </a:ext>
              </a:extLst>
            </p:cNvPr>
            <p:cNvSpPr/>
            <p:nvPr/>
          </p:nvSpPr>
          <p:spPr>
            <a:xfrm>
              <a:off x="4289425" y="30900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4" name="Oval 193">
              <a:extLst>
                <a:ext uri="{FF2B5EF4-FFF2-40B4-BE49-F238E27FC236}">
                  <a16:creationId xmlns:a16="http://schemas.microsoft.com/office/drawing/2014/main" id="{EB13AFEE-6593-7F44-78FB-E6DFB2616D11}"/>
                </a:ext>
              </a:extLst>
            </p:cNvPr>
            <p:cNvSpPr/>
            <p:nvPr/>
          </p:nvSpPr>
          <p:spPr>
            <a:xfrm>
              <a:off x="4778375" y="30900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5" name="Oval 194">
              <a:extLst>
                <a:ext uri="{FF2B5EF4-FFF2-40B4-BE49-F238E27FC236}">
                  <a16:creationId xmlns:a16="http://schemas.microsoft.com/office/drawing/2014/main" id="{FA8AB244-37B4-5565-AE2B-D9D6EBF44997}"/>
                </a:ext>
              </a:extLst>
            </p:cNvPr>
            <p:cNvSpPr/>
            <p:nvPr/>
          </p:nvSpPr>
          <p:spPr>
            <a:xfrm>
              <a:off x="5264150" y="30900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6" name="Oval 195">
              <a:extLst>
                <a:ext uri="{FF2B5EF4-FFF2-40B4-BE49-F238E27FC236}">
                  <a16:creationId xmlns:a16="http://schemas.microsoft.com/office/drawing/2014/main" id="{8299B64F-B1BA-150D-1B7B-90FFC4229724}"/>
                </a:ext>
              </a:extLst>
            </p:cNvPr>
            <p:cNvSpPr/>
            <p:nvPr/>
          </p:nvSpPr>
          <p:spPr>
            <a:xfrm>
              <a:off x="5749925" y="30900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7" name="Oval 196">
              <a:extLst>
                <a:ext uri="{FF2B5EF4-FFF2-40B4-BE49-F238E27FC236}">
                  <a16:creationId xmlns:a16="http://schemas.microsoft.com/office/drawing/2014/main" id="{A2CD61A9-FCDF-2CD6-E863-B1FFF158ACF1}"/>
                </a:ext>
              </a:extLst>
            </p:cNvPr>
            <p:cNvSpPr/>
            <p:nvPr/>
          </p:nvSpPr>
          <p:spPr>
            <a:xfrm>
              <a:off x="6235700" y="30900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8" name="Oval 197">
              <a:extLst>
                <a:ext uri="{FF2B5EF4-FFF2-40B4-BE49-F238E27FC236}">
                  <a16:creationId xmlns:a16="http://schemas.microsoft.com/office/drawing/2014/main" id="{94B55758-BD66-DF32-3A08-AC13FBF7C03C}"/>
                </a:ext>
              </a:extLst>
            </p:cNvPr>
            <p:cNvSpPr/>
            <p:nvPr/>
          </p:nvSpPr>
          <p:spPr>
            <a:xfrm>
              <a:off x="6721475" y="30900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9" name="Oval 198">
              <a:extLst>
                <a:ext uri="{FF2B5EF4-FFF2-40B4-BE49-F238E27FC236}">
                  <a16:creationId xmlns:a16="http://schemas.microsoft.com/office/drawing/2014/main" id="{6B0F2BE4-D7D0-C3B9-70EF-47D5B57BBCE0}"/>
                </a:ext>
              </a:extLst>
            </p:cNvPr>
            <p:cNvSpPr/>
            <p:nvPr/>
          </p:nvSpPr>
          <p:spPr>
            <a:xfrm>
              <a:off x="7207250" y="30900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0" name="Oval 199">
              <a:extLst>
                <a:ext uri="{FF2B5EF4-FFF2-40B4-BE49-F238E27FC236}">
                  <a16:creationId xmlns:a16="http://schemas.microsoft.com/office/drawing/2014/main" id="{F84D0E29-C12A-0F90-CCE3-C611CED9DE39}"/>
                </a:ext>
              </a:extLst>
            </p:cNvPr>
            <p:cNvSpPr/>
            <p:nvPr/>
          </p:nvSpPr>
          <p:spPr>
            <a:xfrm>
              <a:off x="7693025" y="30900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1" name="Oval 200">
              <a:extLst>
                <a:ext uri="{FF2B5EF4-FFF2-40B4-BE49-F238E27FC236}">
                  <a16:creationId xmlns:a16="http://schemas.microsoft.com/office/drawing/2014/main" id="{45457AB6-21A4-B240-ABAC-F1E2EE093196}"/>
                </a:ext>
              </a:extLst>
            </p:cNvPr>
            <p:cNvSpPr/>
            <p:nvPr/>
          </p:nvSpPr>
          <p:spPr>
            <a:xfrm>
              <a:off x="8178800" y="30900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2" name="Oval 201">
              <a:extLst>
                <a:ext uri="{FF2B5EF4-FFF2-40B4-BE49-F238E27FC236}">
                  <a16:creationId xmlns:a16="http://schemas.microsoft.com/office/drawing/2014/main" id="{38B46D0F-A3E9-5329-F917-81F28A073CE4}"/>
                </a:ext>
              </a:extLst>
            </p:cNvPr>
            <p:cNvSpPr/>
            <p:nvPr/>
          </p:nvSpPr>
          <p:spPr>
            <a:xfrm>
              <a:off x="8664575" y="30900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3" name="Oval 202">
              <a:extLst>
                <a:ext uri="{FF2B5EF4-FFF2-40B4-BE49-F238E27FC236}">
                  <a16:creationId xmlns:a16="http://schemas.microsoft.com/office/drawing/2014/main" id="{B370E5BF-78A1-5869-8C3D-29E56D2241CB}"/>
                </a:ext>
              </a:extLst>
            </p:cNvPr>
            <p:cNvSpPr/>
            <p:nvPr/>
          </p:nvSpPr>
          <p:spPr>
            <a:xfrm>
              <a:off x="9150350" y="30900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4" name="Oval 203">
              <a:extLst>
                <a:ext uri="{FF2B5EF4-FFF2-40B4-BE49-F238E27FC236}">
                  <a16:creationId xmlns:a16="http://schemas.microsoft.com/office/drawing/2014/main" id="{6562DE78-E527-F713-EA67-2EEBBA40E98B}"/>
                </a:ext>
              </a:extLst>
            </p:cNvPr>
            <p:cNvSpPr/>
            <p:nvPr/>
          </p:nvSpPr>
          <p:spPr>
            <a:xfrm>
              <a:off x="9636125" y="30900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5" name="Oval 204">
              <a:extLst>
                <a:ext uri="{FF2B5EF4-FFF2-40B4-BE49-F238E27FC236}">
                  <a16:creationId xmlns:a16="http://schemas.microsoft.com/office/drawing/2014/main" id="{939EF9D6-BE67-8161-88D6-3DE33F96A00C}"/>
                </a:ext>
              </a:extLst>
            </p:cNvPr>
            <p:cNvSpPr/>
            <p:nvPr/>
          </p:nvSpPr>
          <p:spPr>
            <a:xfrm>
              <a:off x="10121900" y="30900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6" name="Oval 205">
              <a:extLst>
                <a:ext uri="{FF2B5EF4-FFF2-40B4-BE49-F238E27FC236}">
                  <a16:creationId xmlns:a16="http://schemas.microsoft.com/office/drawing/2014/main" id="{9AD8A923-75C1-6A93-CD15-AAB9A1B5EA20}"/>
                </a:ext>
              </a:extLst>
            </p:cNvPr>
            <p:cNvSpPr/>
            <p:nvPr/>
          </p:nvSpPr>
          <p:spPr>
            <a:xfrm>
              <a:off x="10607675" y="30900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7" name="Oval 206">
              <a:extLst>
                <a:ext uri="{FF2B5EF4-FFF2-40B4-BE49-F238E27FC236}">
                  <a16:creationId xmlns:a16="http://schemas.microsoft.com/office/drawing/2014/main" id="{2EC1FB6A-7907-3BE5-C809-8FF0F3D4DD1E}"/>
                </a:ext>
              </a:extLst>
            </p:cNvPr>
            <p:cNvSpPr/>
            <p:nvPr/>
          </p:nvSpPr>
          <p:spPr>
            <a:xfrm>
              <a:off x="11093450" y="30900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8" name="Oval 207">
              <a:extLst>
                <a:ext uri="{FF2B5EF4-FFF2-40B4-BE49-F238E27FC236}">
                  <a16:creationId xmlns:a16="http://schemas.microsoft.com/office/drawing/2014/main" id="{C28D83CD-FA5F-FBB9-1B9B-66BC0A0AAD7B}"/>
                </a:ext>
              </a:extLst>
            </p:cNvPr>
            <p:cNvSpPr/>
            <p:nvPr/>
          </p:nvSpPr>
          <p:spPr>
            <a:xfrm>
              <a:off x="11579225" y="30900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9" name="Oval 208">
              <a:extLst>
                <a:ext uri="{FF2B5EF4-FFF2-40B4-BE49-F238E27FC236}">
                  <a16:creationId xmlns:a16="http://schemas.microsoft.com/office/drawing/2014/main" id="{94BC5D35-91B0-3792-EDDD-189A24F218E7}"/>
                </a:ext>
              </a:extLst>
            </p:cNvPr>
            <p:cNvSpPr/>
            <p:nvPr/>
          </p:nvSpPr>
          <p:spPr>
            <a:xfrm>
              <a:off x="12065000" y="30900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0" name="Oval 209">
              <a:extLst>
                <a:ext uri="{FF2B5EF4-FFF2-40B4-BE49-F238E27FC236}">
                  <a16:creationId xmlns:a16="http://schemas.microsoft.com/office/drawing/2014/main" id="{DC86E6DF-32D2-E446-C13D-D93520141FC1}"/>
                </a:ext>
              </a:extLst>
            </p:cNvPr>
            <p:cNvSpPr/>
            <p:nvPr/>
          </p:nvSpPr>
          <p:spPr>
            <a:xfrm>
              <a:off x="-88900" y="30900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1" name="Oval 210">
              <a:extLst>
                <a:ext uri="{FF2B5EF4-FFF2-40B4-BE49-F238E27FC236}">
                  <a16:creationId xmlns:a16="http://schemas.microsoft.com/office/drawing/2014/main" id="{94253F4E-199F-0E11-0D90-C4573145BD7F}"/>
                </a:ext>
              </a:extLst>
            </p:cNvPr>
            <p:cNvSpPr/>
            <p:nvPr/>
          </p:nvSpPr>
          <p:spPr>
            <a:xfrm>
              <a:off x="396875" y="30900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2" name="Oval 211">
              <a:extLst>
                <a:ext uri="{FF2B5EF4-FFF2-40B4-BE49-F238E27FC236}">
                  <a16:creationId xmlns:a16="http://schemas.microsoft.com/office/drawing/2014/main" id="{8C763156-0275-E374-F475-608E56F82D96}"/>
                </a:ext>
              </a:extLst>
            </p:cNvPr>
            <p:cNvSpPr/>
            <p:nvPr/>
          </p:nvSpPr>
          <p:spPr>
            <a:xfrm>
              <a:off x="882650" y="30900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3" name="Oval 212">
              <a:extLst>
                <a:ext uri="{FF2B5EF4-FFF2-40B4-BE49-F238E27FC236}">
                  <a16:creationId xmlns:a16="http://schemas.microsoft.com/office/drawing/2014/main" id="{89D62354-C563-FDA9-5343-F30A319A344D}"/>
                </a:ext>
              </a:extLst>
            </p:cNvPr>
            <p:cNvSpPr/>
            <p:nvPr/>
          </p:nvSpPr>
          <p:spPr>
            <a:xfrm>
              <a:off x="1368425" y="30900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4" name="Oval 213">
              <a:extLst>
                <a:ext uri="{FF2B5EF4-FFF2-40B4-BE49-F238E27FC236}">
                  <a16:creationId xmlns:a16="http://schemas.microsoft.com/office/drawing/2014/main" id="{3F87D8F4-D803-38DF-DCCD-B5664903E348}"/>
                </a:ext>
              </a:extLst>
            </p:cNvPr>
            <p:cNvSpPr/>
            <p:nvPr/>
          </p:nvSpPr>
          <p:spPr>
            <a:xfrm>
              <a:off x="1857375" y="30900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5" name="Oval 214">
              <a:extLst>
                <a:ext uri="{FF2B5EF4-FFF2-40B4-BE49-F238E27FC236}">
                  <a16:creationId xmlns:a16="http://schemas.microsoft.com/office/drawing/2014/main" id="{695684F9-9E16-5714-0401-129029625DE9}"/>
                </a:ext>
              </a:extLst>
            </p:cNvPr>
            <p:cNvSpPr/>
            <p:nvPr/>
          </p:nvSpPr>
          <p:spPr>
            <a:xfrm>
              <a:off x="2343150" y="30900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6" name="Oval 215">
              <a:extLst>
                <a:ext uri="{FF2B5EF4-FFF2-40B4-BE49-F238E27FC236}">
                  <a16:creationId xmlns:a16="http://schemas.microsoft.com/office/drawing/2014/main" id="{F50D018F-2494-C5BE-3F5F-5D19FA0F2601}"/>
                </a:ext>
              </a:extLst>
            </p:cNvPr>
            <p:cNvSpPr/>
            <p:nvPr/>
          </p:nvSpPr>
          <p:spPr>
            <a:xfrm>
              <a:off x="2832100" y="26138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7" name="Oval 216">
              <a:extLst>
                <a:ext uri="{FF2B5EF4-FFF2-40B4-BE49-F238E27FC236}">
                  <a16:creationId xmlns:a16="http://schemas.microsoft.com/office/drawing/2014/main" id="{669215E1-7755-9EE4-FAB1-753D2196432C}"/>
                </a:ext>
              </a:extLst>
            </p:cNvPr>
            <p:cNvSpPr/>
            <p:nvPr/>
          </p:nvSpPr>
          <p:spPr>
            <a:xfrm>
              <a:off x="3317875" y="26138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8" name="Oval 217">
              <a:extLst>
                <a:ext uri="{FF2B5EF4-FFF2-40B4-BE49-F238E27FC236}">
                  <a16:creationId xmlns:a16="http://schemas.microsoft.com/office/drawing/2014/main" id="{024B9144-690B-17D8-C536-E9D6DF744306}"/>
                </a:ext>
              </a:extLst>
            </p:cNvPr>
            <p:cNvSpPr/>
            <p:nvPr/>
          </p:nvSpPr>
          <p:spPr>
            <a:xfrm>
              <a:off x="3803650" y="26138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9" name="Oval 218">
              <a:extLst>
                <a:ext uri="{FF2B5EF4-FFF2-40B4-BE49-F238E27FC236}">
                  <a16:creationId xmlns:a16="http://schemas.microsoft.com/office/drawing/2014/main" id="{4E090157-3043-1FA2-28B6-E33EB56B5231}"/>
                </a:ext>
              </a:extLst>
            </p:cNvPr>
            <p:cNvSpPr/>
            <p:nvPr/>
          </p:nvSpPr>
          <p:spPr>
            <a:xfrm>
              <a:off x="4289425" y="26138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0" name="Oval 219">
              <a:extLst>
                <a:ext uri="{FF2B5EF4-FFF2-40B4-BE49-F238E27FC236}">
                  <a16:creationId xmlns:a16="http://schemas.microsoft.com/office/drawing/2014/main" id="{57AC4B9C-3559-2509-16B0-FC3C5513467A}"/>
                </a:ext>
              </a:extLst>
            </p:cNvPr>
            <p:cNvSpPr/>
            <p:nvPr/>
          </p:nvSpPr>
          <p:spPr>
            <a:xfrm>
              <a:off x="4778375" y="26138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1" name="Oval 220">
              <a:extLst>
                <a:ext uri="{FF2B5EF4-FFF2-40B4-BE49-F238E27FC236}">
                  <a16:creationId xmlns:a16="http://schemas.microsoft.com/office/drawing/2014/main" id="{D865FA40-E93F-DC12-DD63-1BF23EDA87BA}"/>
                </a:ext>
              </a:extLst>
            </p:cNvPr>
            <p:cNvSpPr/>
            <p:nvPr/>
          </p:nvSpPr>
          <p:spPr>
            <a:xfrm>
              <a:off x="5264150" y="26138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2" name="Oval 221">
              <a:extLst>
                <a:ext uri="{FF2B5EF4-FFF2-40B4-BE49-F238E27FC236}">
                  <a16:creationId xmlns:a16="http://schemas.microsoft.com/office/drawing/2014/main" id="{7CA46180-9C64-02E5-5AF1-F5F0E5337EA9}"/>
                </a:ext>
              </a:extLst>
            </p:cNvPr>
            <p:cNvSpPr/>
            <p:nvPr/>
          </p:nvSpPr>
          <p:spPr>
            <a:xfrm>
              <a:off x="5749925" y="26138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3" name="Oval 222">
              <a:extLst>
                <a:ext uri="{FF2B5EF4-FFF2-40B4-BE49-F238E27FC236}">
                  <a16:creationId xmlns:a16="http://schemas.microsoft.com/office/drawing/2014/main" id="{BE07A252-3473-4D69-A411-EA60A7E9807D}"/>
                </a:ext>
              </a:extLst>
            </p:cNvPr>
            <p:cNvSpPr/>
            <p:nvPr/>
          </p:nvSpPr>
          <p:spPr>
            <a:xfrm>
              <a:off x="6235700" y="26138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4" name="Oval 223">
              <a:extLst>
                <a:ext uri="{FF2B5EF4-FFF2-40B4-BE49-F238E27FC236}">
                  <a16:creationId xmlns:a16="http://schemas.microsoft.com/office/drawing/2014/main" id="{C2ED5ADE-74C3-257B-E9E1-3F23CA54E305}"/>
                </a:ext>
              </a:extLst>
            </p:cNvPr>
            <p:cNvSpPr/>
            <p:nvPr/>
          </p:nvSpPr>
          <p:spPr>
            <a:xfrm>
              <a:off x="6721475" y="26138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5" name="Oval 224">
              <a:extLst>
                <a:ext uri="{FF2B5EF4-FFF2-40B4-BE49-F238E27FC236}">
                  <a16:creationId xmlns:a16="http://schemas.microsoft.com/office/drawing/2014/main" id="{7545B264-1836-3086-3235-20939122AAAB}"/>
                </a:ext>
              </a:extLst>
            </p:cNvPr>
            <p:cNvSpPr/>
            <p:nvPr/>
          </p:nvSpPr>
          <p:spPr>
            <a:xfrm>
              <a:off x="7207250" y="26138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6" name="Oval 225">
              <a:extLst>
                <a:ext uri="{FF2B5EF4-FFF2-40B4-BE49-F238E27FC236}">
                  <a16:creationId xmlns:a16="http://schemas.microsoft.com/office/drawing/2014/main" id="{02B1027F-2077-7D2A-12CE-9CEF6FFEF408}"/>
                </a:ext>
              </a:extLst>
            </p:cNvPr>
            <p:cNvSpPr/>
            <p:nvPr/>
          </p:nvSpPr>
          <p:spPr>
            <a:xfrm>
              <a:off x="7693025" y="26138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7" name="Oval 226">
              <a:extLst>
                <a:ext uri="{FF2B5EF4-FFF2-40B4-BE49-F238E27FC236}">
                  <a16:creationId xmlns:a16="http://schemas.microsoft.com/office/drawing/2014/main" id="{2FC4A12C-7C08-402B-C3E3-46E8BD4CD3BA}"/>
                </a:ext>
              </a:extLst>
            </p:cNvPr>
            <p:cNvSpPr/>
            <p:nvPr/>
          </p:nvSpPr>
          <p:spPr>
            <a:xfrm>
              <a:off x="8178800" y="26138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8" name="Oval 227">
              <a:extLst>
                <a:ext uri="{FF2B5EF4-FFF2-40B4-BE49-F238E27FC236}">
                  <a16:creationId xmlns:a16="http://schemas.microsoft.com/office/drawing/2014/main" id="{D2BEEE52-107F-B86E-4C85-B7E4DD6ADB01}"/>
                </a:ext>
              </a:extLst>
            </p:cNvPr>
            <p:cNvSpPr/>
            <p:nvPr/>
          </p:nvSpPr>
          <p:spPr>
            <a:xfrm>
              <a:off x="8664575" y="26138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9" name="Oval 228">
              <a:extLst>
                <a:ext uri="{FF2B5EF4-FFF2-40B4-BE49-F238E27FC236}">
                  <a16:creationId xmlns:a16="http://schemas.microsoft.com/office/drawing/2014/main" id="{957E1E9C-42CD-7155-096E-995BBF69EB7C}"/>
                </a:ext>
              </a:extLst>
            </p:cNvPr>
            <p:cNvSpPr/>
            <p:nvPr/>
          </p:nvSpPr>
          <p:spPr>
            <a:xfrm>
              <a:off x="9150350" y="26138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0" name="Oval 229">
              <a:extLst>
                <a:ext uri="{FF2B5EF4-FFF2-40B4-BE49-F238E27FC236}">
                  <a16:creationId xmlns:a16="http://schemas.microsoft.com/office/drawing/2014/main" id="{FEDDC63B-1EB0-2AFC-F211-71B2067BCA70}"/>
                </a:ext>
              </a:extLst>
            </p:cNvPr>
            <p:cNvSpPr/>
            <p:nvPr/>
          </p:nvSpPr>
          <p:spPr>
            <a:xfrm>
              <a:off x="9636125" y="26138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1" name="Oval 230">
              <a:extLst>
                <a:ext uri="{FF2B5EF4-FFF2-40B4-BE49-F238E27FC236}">
                  <a16:creationId xmlns:a16="http://schemas.microsoft.com/office/drawing/2014/main" id="{8F184E55-891A-1EDB-8A59-9510C4C43177}"/>
                </a:ext>
              </a:extLst>
            </p:cNvPr>
            <p:cNvSpPr/>
            <p:nvPr/>
          </p:nvSpPr>
          <p:spPr>
            <a:xfrm>
              <a:off x="10121900" y="26138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2" name="Oval 231">
              <a:extLst>
                <a:ext uri="{FF2B5EF4-FFF2-40B4-BE49-F238E27FC236}">
                  <a16:creationId xmlns:a16="http://schemas.microsoft.com/office/drawing/2014/main" id="{539505C2-6D7B-7550-38BE-BB3A5264C3DE}"/>
                </a:ext>
              </a:extLst>
            </p:cNvPr>
            <p:cNvSpPr/>
            <p:nvPr/>
          </p:nvSpPr>
          <p:spPr>
            <a:xfrm>
              <a:off x="10607675" y="26138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3" name="Oval 232">
              <a:extLst>
                <a:ext uri="{FF2B5EF4-FFF2-40B4-BE49-F238E27FC236}">
                  <a16:creationId xmlns:a16="http://schemas.microsoft.com/office/drawing/2014/main" id="{02D07E99-6229-BE39-16F4-DF298B953F39}"/>
                </a:ext>
              </a:extLst>
            </p:cNvPr>
            <p:cNvSpPr/>
            <p:nvPr/>
          </p:nvSpPr>
          <p:spPr>
            <a:xfrm>
              <a:off x="11093450" y="26138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4" name="Oval 233">
              <a:extLst>
                <a:ext uri="{FF2B5EF4-FFF2-40B4-BE49-F238E27FC236}">
                  <a16:creationId xmlns:a16="http://schemas.microsoft.com/office/drawing/2014/main" id="{C16694DA-D8A3-3AB3-3A6E-9FB9ADCFF8AB}"/>
                </a:ext>
              </a:extLst>
            </p:cNvPr>
            <p:cNvSpPr/>
            <p:nvPr/>
          </p:nvSpPr>
          <p:spPr>
            <a:xfrm>
              <a:off x="11579225" y="26138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5" name="Oval 234">
              <a:extLst>
                <a:ext uri="{FF2B5EF4-FFF2-40B4-BE49-F238E27FC236}">
                  <a16:creationId xmlns:a16="http://schemas.microsoft.com/office/drawing/2014/main" id="{FDD0F6A0-BA8B-29B2-312D-A9D9D5145AC1}"/>
                </a:ext>
              </a:extLst>
            </p:cNvPr>
            <p:cNvSpPr/>
            <p:nvPr/>
          </p:nvSpPr>
          <p:spPr>
            <a:xfrm>
              <a:off x="12065000" y="26138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6" name="Oval 235">
              <a:extLst>
                <a:ext uri="{FF2B5EF4-FFF2-40B4-BE49-F238E27FC236}">
                  <a16:creationId xmlns:a16="http://schemas.microsoft.com/office/drawing/2014/main" id="{5CD8EC83-4EDB-18F8-6B47-0568F96C1D41}"/>
                </a:ext>
              </a:extLst>
            </p:cNvPr>
            <p:cNvSpPr/>
            <p:nvPr/>
          </p:nvSpPr>
          <p:spPr>
            <a:xfrm>
              <a:off x="-88900" y="26138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7" name="Oval 236">
              <a:extLst>
                <a:ext uri="{FF2B5EF4-FFF2-40B4-BE49-F238E27FC236}">
                  <a16:creationId xmlns:a16="http://schemas.microsoft.com/office/drawing/2014/main" id="{5872B33F-798F-0A6D-4AEF-EB51D54FA5D5}"/>
                </a:ext>
              </a:extLst>
            </p:cNvPr>
            <p:cNvSpPr/>
            <p:nvPr/>
          </p:nvSpPr>
          <p:spPr>
            <a:xfrm>
              <a:off x="396875" y="26138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8" name="Oval 237">
              <a:extLst>
                <a:ext uri="{FF2B5EF4-FFF2-40B4-BE49-F238E27FC236}">
                  <a16:creationId xmlns:a16="http://schemas.microsoft.com/office/drawing/2014/main" id="{2EB2A450-B85A-4AA3-C180-32D76041B702}"/>
                </a:ext>
              </a:extLst>
            </p:cNvPr>
            <p:cNvSpPr/>
            <p:nvPr/>
          </p:nvSpPr>
          <p:spPr>
            <a:xfrm>
              <a:off x="882650" y="26138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9" name="Oval 238">
              <a:extLst>
                <a:ext uri="{FF2B5EF4-FFF2-40B4-BE49-F238E27FC236}">
                  <a16:creationId xmlns:a16="http://schemas.microsoft.com/office/drawing/2014/main" id="{DC033119-6C73-0CF8-F31A-E1C9CA3311CC}"/>
                </a:ext>
              </a:extLst>
            </p:cNvPr>
            <p:cNvSpPr/>
            <p:nvPr/>
          </p:nvSpPr>
          <p:spPr>
            <a:xfrm>
              <a:off x="1368425" y="26138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0" name="Oval 239">
              <a:extLst>
                <a:ext uri="{FF2B5EF4-FFF2-40B4-BE49-F238E27FC236}">
                  <a16:creationId xmlns:a16="http://schemas.microsoft.com/office/drawing/2014/main" id="{B270E3D1-B3EE-3EB9-9A60-37DE7B09BF73}"/>
                </a:ext>
              </a:extLst>
            </p:cNvPr>
            <p:cNvSpPr/>
            <p:nvPr/>
          </p:nvSpPr>
          <p:spPr>
            <a:xfrm>
              <a:off x="1857375" y="26138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1" name="Oval 240">
              <a:extLst>
                <a:ext uri="{FF2B5EF4-FFF2-40B4-BE49-F238E27FC236}">
                  <a16:creationId xmlns:a16="http://schemas.microsoft.com/office/drawing/2014/main" id="{CB1934E6-B4DC-FD48-347F-FCCFF01DABF4}"/>
                </a:ext>
              </a:extLst>
            </p:cNvPr>
            <p:cNvSpPr/>
            <p:nvPr/>
          </p:nvSpPr>
          <p:spPr>
            <a:xfrm>
              <a:off x="2343150" y="26138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2" name="Oval 241">
              <a:extLst>
                <a:ext uri="{FF2B5EF4-FFF2-40B4-BE49-F238E27FC236}">
                  <a16:creationId xmlns:a16="http://schemas.microsoft.com/office/drawing/2014/main" id="{93ACAFBE-4104-052C-9D6C-58806A2E4BF3}"/>
                </a:ext>
              </a:extLst>
            </p:cNvPr>
            <p:cNvSpPr/>
            <p:nvPr/>
          </p:nvSpPr>
          <p:spPr>
            <a:xfrm>
              <a:off x="2832100" y="21375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3" name="Oval 242">
              <a:extLst>
                <a:ext uri="{FF2B5EF4-FFF2-40B4-BE49-F238E27FC236}">
                  <a16:creationId xmlns:a16="http://schemas.microsoft.com/office/drawing/2014/main" id="{85541D13-C7DD-90BF-AC90-1B246CB0A3C3}"/>
                </a:ext>
              </a:extLst>
            </p:cNvPr>
            <p:cNvSpPr/>
            <p:nvPr/>
          </p:nvSpPr>
          <p:spPr>
            <a:xfrm>
              <a:off x="3317875" y="21375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4" name="Oval 243">
              <a:extLst>
                <a:ext uri="{FF2B5EF4-FFF2-40B4-BE49-F238E27FC236}">
                  <a16:creationId xmlns:a16="http://schemas.microsoft.com/office/drawing/2014/main" id="{8FC68370-DEBD-01B3-98CA-584359BF6CAD}"/>
                </a:ext>
              </a:extLst>
            </p:cNvPr>
            <p:cNvSpPr/>
            <p:nvPr/>
          </p:nvSpPr>
          <p:spPr>
            <a:xfrm>
              <a:off x="3803650" y="21375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5" name="Oval 244">
              <a:extLst>
                <a:ext uri="{FF2B5EF4-FFF2-40B4-BE49-F238E27FC236}">
                  <a16:creationId xmlns:a16="http://schemas.microsoft.com/office/drawing/2014/main" id="{8F4EF0AE-F21F-F745-1213-0AD523EF7E07}"/>
                </a:ext>
              </a:extLst>
            </p:cNvPr>
            <p:cNvSpPr/>
            <p:nvPr/>
          </p:nvSpPr>
          <p:spPr>
            <a:xfrm>
              <a:off x="4289425" y="21375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6" name="Oval 245">
              <a:extLst>
                <a:ext uri="{FF2B5EF4-FFF2-40B4-BE49-F238E27FC236}">
                  <a16:creationId xmlns:a16="http://schemas.microsoft.com/office/drawing/2014/main" id="{5180B7DC-CDE5-13ED-8A36-26AAA6ABCAC4}"/>
                </a:ext>
              </a:extLst>
            </p:cNvPr>
            <p:cNvSpPr/>
            <p:nvPr/>
          </p:nvSpPr>
          <p:spPr>
            <a:xfrm>
              <a:off x="4778375" y="21375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7" name="Oval 246">
              <a:extLst>
                <a:ext uri="{FF2B5EF4-FFF2-40B4-BE49-F238E27FC236}">
                  <a16:creationId xmlns:a16="http://schemas.microsoft.com/office/drawing/2014/main" id="{1954A1C0-A2A8-C29B-8FA5-D8A5B7A302C7}"/>
                </a:ext>
              </a:extLst>
            </p:cNvPr>
            <p:cNvSpPr/>
            <p:nvPr/>
          </p:nvSpPr>
          <p:spPr>
            <a:xfrm>
              <a:off x="5264150" y="21375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8" name="Oval 247">
              <a:extLst>
                <a:ext uri="{FF2B5EF4-FFF2-40B4-BE49-F238E27FC236}">
                  <a16:creationId xmlns:a16="http://schemas.microsoft.com/office/drawing/2014/main" id="{F826C833-C6B6-D7D6-FE97-01C0886F44EA}"/>
                </a:ext>
              </a:extLst>
            </p:cNvPr>
            <p:cNvSpPr/>
            <p:nvPr/>
          </p:nvSpPr>
          <p:spPr>
            <a:xfrm>
              <a:off x="5749925" y="21375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9" name="Oval 248">
              <a:extLst>
                <a:ext uri="{FF2B5EF4-FFF2-40B4-BE49-F238E27FC236}">
                  <a16:creationId xmlns:a16="http://schemas.microsoft.com/office/drawing/2014/main" id="{3D3615D4-1CA3-115A-250F-180B7D3C38D4}"/>
                </a:ext>
              </a:extLst>
            </p:cNvPr>
            <p:cNvSpPr/>
            <p:nvPr/>
          </p:nvSpPr>
          <p:spPr>
            <a:xfrm>
              <a:off x="6235700" y="21375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0" name="Oval 249">
              <a:extLst>
                <a:ext uri="{FF2B5EF4-FFF2-40B4-BE49-F238E27FC236}">
                  <a16:creationId xmlns:a16="http://schemas.microsoft.com/office/drawing/2014/main" id="{2AD6E857-12C3-786A-55E2-15448B3C5663}"/>
                </a:ext>
              </a:extLst>
            </p:cNvPr>
            <p:cNvSpPr/>
            <p:nvPr/>
          </p:nvSpPr>
          <p:spPr>
            <a:xfrm>
              <a:off x="6721475" y="21375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1" name="Oval 250">
              <a:extLst>
                <a:ext uri="{FF2B5EF4-FFF2-40B4-BE49-F238E27FC236}">
                  <a16:creationId xmlns:a16="http://schemas.microsoft.com/office/drawing/2014/main" id="{01051F20-532E-8B91-71AD-83434A53C10F}"/>
                </a:ext>
              </a:extLst>
            </p:cNvPr>
            <p:cNvSpPr/>
            <p:nvPr/>
          </p:nvSpPr>
          <p:spPr>
            <a:xfrm>
              <a:off x="7207250" y="21375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2" name="Oval 251">
              <a:extLst>
                <a:ext uri="{FF2B5EF4-FFF2-40B4-BE49-F238E27FC236}">
                  <a16:creationId xmlns:a16="http://schemas.microsoft.com/office/drawing/2014/main" id="{814B3271-5EB8-B0F2-CF7E-4F8F10C09463}"/>
                </a:ext>
              </a:extLst>
            </p:cNvPr>
            <p:cNvSpPr/>
            <p:nvPr/>
          </p:nvSpPr>
          <p:spPr>
            <a:xfrm>
              <a:off x="7693025" y="21375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3" name="Oval 252">
              <a:extLst>
                <a:ext uri="{FF2B5EF4-FFF2-40B4-BE49-F238E27FC236}">
                  <a16:creationId xmlns:a16="http://schemas.microsoft.com/office/drawing/2014/main" id="{4DCF71B3-175A-2636-FB3B-C60987152729}"/>
                </a:ext>
              </a:extLst>
            </p:cNvPr>
            <p:cNvSpPr/>
            <p:nvPr/>
          </p:nvSpPr>
          <p:spPr>
            <a:xfrm>
              <a:off x="8178800" y="21375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4" name="Oval 253">
              <a:extLst>
                <a:ext uri="{FF2B5EF4-FFF2-40B4-BE49-F238E27FC236}">
                  <a16:creationId xmlns:a16="http://schemas.microsoft.com/office/drawing/2014/main" id="{B4D3E5A5-C252-C868-B725-82D0E23D20CF}"/>
                </a:ext>
              </a:extLst>
            </p:cNvPr>
            <p:cNvSpPr/>
            <p:nvPr/>
          </p:nvSpPr>
          <p:spPr>
            <a:xfrm>
              <a:off x="8664575" y="21375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5" name="Oval 254">
              <a:extLst>
                <a:ext uri="{FF2B5EF4-FFF2-40B4-BE49-F238E27FC236}">
                  <a16:creationId xmlns:a16="http://schemas.microsoft.com/office/drawing/2014/main" id="{37A55DCA-DAE9-FE4E-379C-B8F2D244FFC1}"/>
                </a:ext>
              </a:extLst>
            </p:cNvPr>
            <p:cNvSpPr/>
            <p:nvPr/>
          </p:nvSpPr>
          <p:spPr>
            <a:xfrm>
              <a:off x="9150350" y="21375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6" name="Oval 255">
              <a:extLst>
                <a:ext uri="{FF2B5EF4-FFF2-40B4-BE49-F238E27FC236}">
                  <a16:creationId xmlns:a16="http://schemas.microsoft.com/office/drawing/2014/main" id="{E1160494-E859-8923-E6E3-F63000F80B4B}"/>
                </a:ext>
              </a:extLst>
            </p:cNvPr>
            <p:cNvSpPr/>
            <p:nvPr/>
          </p:nvSpPr>
          <p:spPr>
            <a:xfrm>
              <a:off x="9636125" y="21375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7" name="Oval 256">
              <a:extLst>
                <a:ext uri="{FF2B5EF4-FFF2-40B4-BE49-F238E27FC236}">
                  <a16:creationId xmlns:a16="http://schemas.microsoft.com/office/drawing/2014/main" id="{05A22A67-7044-C2F3-9406-2887FA0E29F1}"/>
                </a:ext>
              </a:extLst>
            </p:cNvPr>
            <p:cNvSpPr/>
            <p:nvPr/>
          </p:nvSpPr>
          <p:spPr>
            <a:xfrm>
              <a:off x="10121900" y="21375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8" name="Oval 257">
              <a:extLst>
                <a:ext uri="{FF2B5EF4-FFF2-40B4-BE49-F238E27FC236}">
                  <a16:creationId xmlns:a16="http://schemas.microsoft.com/office/drawing/2014/main" id="{6000E14C-F2BD-933E-68A6-005576CF3937}"/>
                </a:ext>
              </a:extLst>
            </p:cNvPr>
            <p:cNvSpPr/>
            <p:nvPr/>
          </p:nvSpPr>
          <p:spPr>
            <a:xfrm>
              <a:off x="10607675" y="21375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9" name="Oval 258">
              <a:extLst>
                <a:ext uri="{FF2B5EF4-FFF2-40B4-BE49-F238E27FC236}">
                  <a16:creationId xmlns:a16="http://schemas.microsoft.com/office/drawing/2014/main" id="{B3603B88-700E-B3C1-5BB5-11130E734CB5}"/>
                </a:ext>
              </a:extLst>
            </p:cNvPr>
            <p:cNvSpPr/>
            <p:nvPr/>
          </p:nvSpPr>
          <p:spPr>
            <a:xfrm>
              <a:off x="11093450" y="21375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0" name="Oval 259">
              <a:extLst>
                <a:ext uri="{FF2B5EF4-FFF2-40B4-BE49-F238E27FC236}">
                  <a16:creationId xmlns:a16="http://schemas.microsoft.com/office/drawing/2014/main" id="{0446AA13-1756-95AF-7E84-8593635946CE}"/>
                </a:ext>
              </a:extLst>
            </p:cNvPr>
            <p:cNvSpPr/>
            <p:nvPr/>
          </p:nvSpPr>
          <p:spPr>
            <a:xfrm>
              <a:off x="11579225" y="21375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1" name="Oval 260">
              <a:extLst>
                <a:ext uri="{FF2B5EF4-FFF2-40B4-BE49-F238E27FC236}">
                  <a16:creationId xmlns:a16="http://schemas.microsoft.com/office/drawing/2014/main" id="{5D4562F7-0C50-7C50-B3F9-B60C00239563}"/>
                </a:ext>
              </a:extLst>
            </p:cNvPr>
            <p:cNvSpPr/>
            <p:nvPr/>
          </p:nvSpPr>
          <p:spPr>
            <a:xfrm>
              <a:off x="12065000" y="21375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2" name="Oval 261">
              <a:extLst>
                <a:ext uri="{FF2B5EF4-FFF2-40B4-BE49-F238E27FC236}">
                  <a16:creationId xmlns:a16="http://schemas.microsoft.com/office/drawing/2014/main" id="{6E5E6216-374D-051D-F5D5-8C3E2CA894C5}"/>
                </a:ext>
              </a:extLst>
            </p:cNvPr>
            <p:cNvSpPr/>
            <p:nvPr/>
          </p:nvSpPr>
          <p:spPr>
            <a:xfrm>
              <a:off x="-88900" y="21375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3" name="Oval 262">
              <a:extLst>
                <a:ext uri="{FF2B5EF4-FFF2-40B4-BE49-F238E27FC236}">
                  <a16:creationId xmlns:a16="http://schemas.microsoft.com/office/drawing/2014/main" id="{78DCB189-5845-3AB8-E312-A73F0703B0F3}"/>
                </a:ext>
              </a:extLst>
            </p:cNvPr>
            <p:cNvSpPr/>
            <p:nvPr/>
          </p:nvSpPr>
          <p:spPr>
            <a:xfrm>
              <a:off x="396875" y="21375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4" name="Oval 263">
              <a:extLst>
                <a:ext uri="{FF2B5EF4-FFF2-40B4-BE49-F238E27FC236}">
                  <a16:creationId xmlns:a16="http://schemas.microsoft.com/office/drawing/2014/main" id="{E8EF6676-EFA9-07B0-BE96-0C0E22C07E57}"/>
                </a:ext>
              </a:extLst>
            </p:cNvPr>
            <p:cNvSpPr/>
            <p:nvPr/>
          </p:nvSpPr>
          <p:spPr>
            <a:xfrm>
              <a:off x="882650" y="21375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5" name="Oval 264">
              <a:extLst>
                <a:ext uri="{FF2B5EF4-FFF2-40B4-BE49-F238E27FC236}">
                  <a16:creationId xmlns:a16="http://schemas.microsoft.com/office/drawing/2014/main" id="{1ABC7CCB-4453-B356-A431-BE53B9C35BD0}"/>
                </a:ext>
              </a:extLst>
            </p:cNvPr>
            <p:cNvSpPr/>
            <p:nvPr/>
          </p:nvSpPr>
          <p:spPr>
            <a:xfrm>
              <a:off x="1368425" y="21375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6" name="Oval 265">
              <a:extLst>
                <a:ext uri="{FF2B5EF4-FFF2-40B4-BE49-F238E27FC236}">
                  <a16:creationId xmlns:a16="http://schemas.microsoft.com/office/drawing/2014/main" id="{B854C1B5-D66C-2C0B-B60E-2BE8DA5177B2}"/>
                </a:ext>
              </a:extLst>
            </p:cNvPr>
            <p:cNvSpPr/>
            <p:nvPr/>
          </p:nvSpPr>
          <p:spPr>
            <a:xfrm>
              <a:off x="1857375" y="21375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7" name="Oval 266">
              <a:extLst>
                <a:ext uri="{FF2B5EF4-FFF2-40B4-BE49-F238E27FC236}">
                  <a16:creationId xmlns:a16="http://schemas.microsoft.com/office/drawing/2014/main" id="{DB797866-4F09-A1DC-2256-27EF6034A0D9}"/>
                </a:ext>
              </a:extLst>
            </p:cNvPr>
            <p:cNvSpPr/>
            <p:nvPr/>
          </p:nvSpPr>
          <p:spPr>
            <a:xfrm>
              <a:off x="2343150" y="213755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8" name="Oval 267">
              <a:extLst>
                <a:ext uri="{FF2B5EF4-FFF2-40B4-BE49-F238E27FC236}">
                  <a16:creationId xmlns:a16="http://schemas.microsoft.com/office/drawing/2014/main" id="{6EDCA78D-AB99-7479-0764-DE86CC644989}"/>
                </a:ext>
              </a:extLst>
            </p:cNvPr>
            <p:cNvSpPr/>
            <p:nvPr/>
          </p:nvSpPr>
          <p:spPr>
            <a:xfrm>
              <a:off x="2832100" y="16613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9" name="Oval 268">
              <a:extLst>
                <a:ext uri="{FF2B5EF4-FFF2-40B4-BE49-F238E27FC236}">
                  <a16:creationId xmlns:a16="http://schemas.microsoft.com/office/drawing/2014/main" id="{60C633D4-16D2-2F77-6977-2DB98FD9F6C0}"/>
                </a:ext>
              </a:extLst>
            </p:cNvPr>
            <p:cNvSpPr/>
            <p:nvPr/>
          </p:nvSpPr>
          <p:spPr>
            <a:xfrm>
              <a:off x="3317875" y="16613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0" name="Oval 269">
              <a:extLst>
                <a:ext uri="{FF2B5EF4-FFF2-40B4-BE49-F238E27FC236}">
                  <a16:creationId xmlns:a16="http://schemas.microsoft.com/office/drawing/2014/main" id="{DAE289DD-332B-668F-C415-DEF21EDC6EB9}"/>
                </a:ext>
              </a:extLst>
            </p:cNvPr>
            <p:cNvSpPr/>
            <p:nvPr/>
          </p:nvSpPr>
          <p:spPr>
            <a:xfrm>
              <a:off x="3803650" y="16613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1" name="Oval 270">
              <a:extLst>
                <a:ext uri="{FF2B5EF4-FFF2-40B4-BE49-F238E27FC236}">
                  <a16:creationId xmlns:a16="http://schemas.microsoft.com/office/drawing/2014/main" id="{55D34B8A-6F54-9284-B420-8DC74A6F70EC}"/>
                </a:ext>
              </a:extLst>
            </p:cNvPr>
            <p:cNvSpPr/>
            <p:nvPr/>
          </p:nvSpPr>
          <p:spPr>
            <a:xfrm>
              <a:off x="4289425" y="16613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2" name="Oval 271">
              <a:extLst>
                <a:ext uri="{FF2B5EF4-FFF2-40B4-BE49-F238E27FC236}">
                  <a16:creationId xmlns:a16="http://schemas.microsoft.com/office/drawing/2014/main" id="{F4085109-5CC9-764C-A55B-5E16ED131F9A}"/>
                </a:ext>
              </a:extLst>
            </p:cNvPr>
            <p:cNvSpPr/>
            <p:nvPr/>
          </p:nvSpPr>
          <p:spPr>
            <a:xfrm>
              <a:off x="4778375" y="16613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3" name="Oval 272">
              <a:extLst>
                <a:ext uri="{FF2B5EF4-FFF2-40B4-BE49-F238E27FC236}">
                  <a16:creationId xmlns:a16="http://schemas.microsoft.com/office/drawing/2014/main" id="{DC95A938-906F-0B43-BAC1-B78877B39D92}"/>
                </a:ext>
              </a:extLst>
            </p:cNvPr>
            <p:cNvSpPr/>
            <p:nvPr/>
          </p:nvSpPr>
          <p:spPr>
            <a:xfrm>
              <a:off x="5264150" y="16613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4" name="Oval 273">
              <a:extLst>
                <a:ext uri="{FF2B5EF4-FFF2-40B4-BE49-F238E27FC236}">
                  <a16:creationId xmlns:a16="http://schemas.microsoft.com/office/drawing/2014/main" id="{6FD15D99-7EB8-E9B8-ABBA-6118640F8B09}"/>
                </a:ext>
              </a:extLst>
            </p:cNvPr>
            <p:cNvSpPr/>
            <p:nvPr/>
          </p:nvSpPr>
          <p:spPr>
            <a:xfrm>
              <a:off x="5749925" y="16613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5" name="Oval 274">
              <a:extLst>
                <a:ext uri="{FF2B5EF4-FFF2-40B4-BE49-F238E27FC236}">
                  <a16:creationId xmlns:a16="http://schemas.microsoft.com/office/drawing/2014/main" id="{C64122B8-C0F7-B682-2527-80C97914E371}"/>
                </a:ext>
              </a:extLst>
            </p:cNvPr>
            <p:cNvSpPr/>
            <p:nvPr/>
          </p:nvSpPr>
          <p:spPr>
            <a:xfrm>
              <a:off x="6235700" y="16613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6" name="Oval 275">
              <a:extLst>
                <a:ext uri="{FF2B5EF4-FFF2-40B4-BE49-F238E27FC236}">
                  <a16:creationId xmlns:a16="http://schemas.microsoft.com/office/drawing/2014/main" id="{E1B9A464-5CC3-4E6B-8F94-EC156132A52C}"/>
                </a:ext>
              </a:extLst>
            </p:cNvPr>
            <p:cNvSpPr/>
            <p:nvPr/>
          </p:nvSpPr>
          <p:spPr>
            <a:xfrm>
              <a:off x="6721475" y="16613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7" name="Oval 276">
              <a:extLst>
                <a:ext uri="{FF2B5EF4-FFF2-40B4-BE49-F238E27FC236}">
                  <a16:creationId xmlns:a16="http://schemas.microsoft.com/office/drawing/2014/main" id="{2F2A186F-175E-1256-F25A-38950C65315A}"/>
                </a:ext>
              </a:extLst>
            </p:cNvPr>
            <p:cNvSpPr/>
            <p:nvPr/>
          </p:nvSpPr>
          <p:spPr>
            <a:xfrm>
              <a:off x="7207250" y="16613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8" name="Oval 277">
              <a:extLst>
                <a:ext uri="{FF2B5EF4-FFF2-40B4-BE49-F238E27FC236}">
                  <a16:creationId xmlns:a16="http://schemas.microsoft.com/office/drawing/2014/main" id="{F72FE0FB-FCB4-60CC-8375-7A2469A6407C}"/>
                </a:ext>
              </a:extLst>
            </p:cNvPr>
            <p:cNvSpPr/>
            <p:nvPr/>
          </p:nvSpPr>
          <p:spPr>
            <a:xfrm>
              <a:off x="7693025" y="16613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9" name="Oval 278">
              <a:extLst>
                <a:ext uri="{FF2B5EF4-FFF2-40B4-BE49-F238E27FC236}">
                  <a16:creationId xmlns:a16="http://schemas.microsoft.com/office/drawing/2014/main" id="{14A28F71-258B-C112-C289-E79624BD0406}"/>
                </a:ext>
              </a:extLst>
            </p:cNvPr>
            <p:cNvSpPr/>
            <p:nvPr/>
          </p:nvSpPr>
          <p:spPr>
            <a:xfrm>
              <a:off x="8178800" y="16613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0" name="Oval 279">
              <a:extLst>
                <a:ext uri="{FF2B5EF4-FFF2-40B4-BE49-F238E27FC236}">
                  <a16:creationId xmlns:a16="http://schemas.microsoft.com/office/drawing/2014/main" id="{B17337E5-ED5E-28B2-FC4F-75973E4B9B8A}"/>
                </a:ext>
              </a:extLst>
            </p:cNvPr>
            <p:cNvSpPr/>
            <p:nvPr/>
          </p:nvSpPr>
          <p:spPr>
            <a:xfrm>
              <a:off x="8664575" y="16613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1" name="Oval 280">
              <a:extLst>
                <a:ext uri="{FF2B5EF4-FFF2-40B4-BE49-F238E27FC236}">
                  <a16:creationId xmlns:a16="http://schemas.microsoft.com/office/drawing/2014/main" id="{79BB4F4E-FDD2-C730-9674-DCA74BEDAB60}"/>
                </a:ext>
              </a:extLst>
            </p:cNvPr>
            <p:cNvSpPr/>
            <p:nvPr/>
          </p:nvSpPr>
          <p:spPr>
            <a:xfrm>
              <a:off x="9150350" y="16613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2" name="Oval 281">
              <a:extLst>
                <a:ext uri="{FF2B5EF4-FFF2-40B4-BE49-F238E27FC236}">
                  <a16:creationId xmlns:a16="http://schemas.microsoft.com/office/drawing/2014/main" id="{F42112FA-FE67-5E08-E6C0-599C2555AB7A}"/>
                </a:ext>
              </a:extLst>
            </p:cNvPr>
            <p:cNvSpPr/>
            <p:nvPr/>
          </p:nvSpPr>
          <p:spPr>
            <a:xfrm>
              <a:off x="9636125" y="16613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3" name="Oval 282">
              <a:extLst>
                <a:ext uri="{FF2B5EF4-FFF2-40B4-BE49-F238E27FC236}">
                  <a16:creationId xmlns:a16="http://schemas.microsoft.com/office/drawing/2014/main" id="{544C2198-A104-896A-E9F3-8ED4D791C3DB}"/>
                </a:ext>
              </a:extLst>
            </p:cNvPr>
            <p:cNvSpPr/>
            <p:nvPr/>
          </p:nvSpPr>
          <p:spPr>
            <a:xfrm>
              <a:off x="10121900" y="16613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4" name="Oval 283">
              <a:extLst>
                <a:ext uri="{FF2B5EF4-FFF2-40B4-BE49-F238E27FC236}">
                  <a16:creationId xmlns:a16="http://schemas.microsoft.com/office/drawing/2014/main" id="{7115F023-B9C3-ACB6-58D5-B5D2F167EEAB}"/>
                </a:ext>
              </a:extLst>
            </p:cNvPr>
            <p:cNvSpPr/>
            <p:nvPr/>
          </p:nvSpPr>
          <p:spPr>
            <a:xfrm>
              <a:off x="10607675" y="16613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5" name="Oval 284">
              <a:extLst>
                <a:ext uri="{FF2B5EF4-FFF2-40B4-BE49-F238E27FC236}">
                  <a16:creationId xmlns:a16="http://schemas.microsoft.com/office/drawing/2014/main" id="{7B42485D-6411-1356-082B-4C9E6C2E38E9}"/>
                </a:ext>
              </a:extLst>
            </p:cNvPr>
            <p:cNvSpPr/>
            <p:nvPr/>
          </p:nvSpPr>
          <p:spPr>
            <a:xfrm>
              <a:off x="11093450" y="16613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6" name="Oval 285">
              <a:extLst>
                <a:ext uri="{FF2B5EF4-FFF2-40B4-BE49-F238E27FC236}">
                  <a16:creationId xmlns:a16="http://schemas.microsoft.com/office/drawing/2014/main" id="{B5BF6464-AB4E-F6CA-C691-0464C65CC22D}"/>
                </a:ext>
              </a:extLst>
            </p:cNvPr>
            <p:cNvSpPr/>
            <p:nvPr/>
          </p:nvSpPr>
          <p:spPr>
            <a:xfrm>
              <a:off x="11579225" y="16613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7" name="Oval 286">
              <a:extLst>
                <a:ext uri="{FF2B5EF4-FFF2-40B4-BE49-F238E27FC236}">
                  <a16:creationId xmlns:a16="http://schemas.microsoft.com/office/drawing/2014/main" id="{86BC8023-8E1F-1075-F569-D31A8B7FB904}"/>
                </a:ext>
              </a:extLst>
            </p:cNvPr>
            <p:cNvSpPr/>
            <p:nvPr/>
          </p:nvSpPr>
          <p:spPr>
            <a:xfrm>
              <a:off x="12065000" y="16613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8" name="Oval 287">
              <a:extLst>
                <a:ext uri="{FF2B5EF4-FFF2-40B4-BE49-F238E27FC236}">
                  <a16:creationId xmlns:a16="http://schemas.microsoft.com/office/drawing/2014/main" id="{6948D4D6-38CC-B3B0-7D00-A6BD93C67602}"/>
                </a:ext>
              </a:extLst>
            </p:cNvPr>
            <p:cNvSpPr/>
            <p:nvPr/>
          </p:nvSpPr>
          <p:spPr>
            <a:xfrm>
              <a:off x="-88900" y="16613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9" name="Oval 288">
              <a:extLst>
                <a:ext uri="{FF2B5EF4-FFF2-40B4-BE49-F238E27FC236}">
                  <a16:creationId xmlns:a16="http://schemas.microsoft.com/office/drawing/2014/main" id="{B8D15745-8A10-F615-E918-89B0B767B610}"/>
                </a:ext>
              </a:extLst>
            </p:cNvPr>
            <p:cNvSpPr/>
            <p:nvPr/>
          </p:nvSpPr>
          <p:spPr>
            <a:xfrm>
              <a:off x="396875" y="16613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0" name="Oval 289">
              <a:extLst>
                <a:ext uri="{FF2B5EF4-FFF2-40B4-BE49-F238E27FC236}">
                  <a16:creationId xmlns:a16="http://schemas.microsoft.com/office/drawing/2014/main" id="{0B37367F-A477-80C0-2BA6-0EC4700D6E38}"/>
                </a:ext>
              </a:extLst>
            </p:cNvPr>
            <p:cNvSpPr/>
            <p:nvPr/>
          </p:nvSpPr>
          <p:spPr>
            <a:xfrm>
              <a:off x="882650" y="16613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1" name="Oval 290">
              <a:extLst>
                <a:ext uri="{FF2B5EF4-FFF2-40B4-BE49-F238E27FC236}">
                  <a16:creationId xmlns:a16="http://schemas.microsoft.com/office/drawing/2014/main" id="{0C6D577E-5015-613C-6FE6-308D764E8E06}"/>
                </a:ext>
              </a:extLst>
            </p:cNvPr>
            <p:cNvSpPr/>
            <p:nvPr/>
          </p:nvSpPr>
          <p:spPr>
            <a:xfrm>
              <a:off x="1368425" y="16613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2" name="Oval 291">
              <a:extLst>
                <a:ext uri="{FF2B5EF4-FFF2-40B4-BE49-F238E27FC236}">
                  <a16:creationId xmlns:a16="http://schemas.microsoft.com/office/drawing/2014/main" id="{012C538F-C3A4-DD15-F8C9-977C89B5DDBF}"/>
                </a:ext>
              </a:extLst>
            </p:cNvPr>
            <p:cNvSpPr/>
            <p:nvPr/>
          </p:nvSpPr>
          <p:spPr>
            <a:xfrm>
              <a:off x="1857375" y="16613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3" name="Oval 292">
              <a:extLst>
                <a:ext uri="{FF2B5EF4-FFF2-40B4-BE49-F238E27FC236}">
                  <a16:creationId xmlns:a16="http://schemas.microsoft.com/office/drawing/2014/main" id="{42AB05B3-72CB-0323-5155-DEBBC961B75D}"/>
                </a:ext>
              </a:extLst>
            </p:cNvPr>
            <p:cNvSpPr/>
            <p:nvPr/>
          </p:nvSpPr>
          <p:spPr>
            <a:xfrm>
              <a:off x="2343150" y="1661301"/>
              <a:ext cx="215900" cy="215900"/>
            </a:xfrm>
            <a:prstGeom prst="ellipse">
              <a:avLst/>
            </a:prstGeom>
            <a:gradFill>
              <a:gsLst>
                <a:gs pos="0">
                  <a:srgbClr val="FFC91D"/>
                </a:gs>
                <a:gs pos="99000">
                  <a:srgbClr val="EF80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94" name="Rectangle 293">
            <a:extLst>
              <a:ext uri="{FF2B5EF4-FFF2-40B4-BE49-F238E27FC236}">
                <a16:creationId xmlns:a16="http://schemas.microsoft.com/office/drawing/2014/main" id="{DCDA7F01-F8BA-1D7D-67E9-8E7FE388F5A2}"/>
              </a:ext>
            </a:extLst>
          </p:cNvPr>
          <p:cNvSpPr/>
          <p:nvPr userDrawn="1"/>
        </p:nvSpPr>
        <p:spPr>
          <a:xfrm>
            <a:off x="0" y="1536700"/>
            <a:ext cx="12192000" cy="5321300"/>
          </a:xfrm>
          <a:prstGeom prst="rect">
            <a:avLst/>
          </a:prstGeom>
          <a:solidFill>
            <a:srgbClr val="0E153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1660639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46A83-9487-4EB6-8CB2-AD4C3EF5A59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838ED3-0025-4F7A-9267-31DD264D01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E56656-4618-462B-BCB7-04789B8C950B}"/>
              </a:ext>
            </a:extLst>
          </p:cNvPr>
          <p:cNvSpPr>
            <a:spLocks noGrp="1"/>
          </p:cNvSpPr>
          <p:nvPr>
            <p:ph type="dt" sz="half" idx="10"/>
          </p:nvPr>
        </p:nvSpPr>
        <p:spPr/>
        <p:txBody>
          <a:bodyPr/>
          <a:lstStyle/>
          <a:p>
            <a:fld id="{7EBE7F2F-AABE-4892-8D4C-C67BF5CA2C98}" type="datetimeFigureOut">
              <a:rPr lang="en-GB" smtClean="0"/>
              <a:t>19/09/2023</a:t>
            </a:fld>
            <a:endParaRPr lang="en-GB" dirty="0"/>
          </a:p>
        </p:txBody>
      </p:sp>
      <p:sp>
        <p:nvSpPr>
          <p:cNvPr id="5" name="Footer Placeholder 4">
            <a:extLst>
              <a:ext uri="{FF2B5EF4-FFF2-40B4-BE49-F238E27FC236}">
                <a16:creationId xmlns:a16="http://schemas.microsoft.com/office/drawing/2014/main" id="{86046534-FB55-49CF-A2B6-E853082275F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CB60703-50BB-4E5C-A126-DEF6F814866A}"/>
              </a:ext>
            </a:extLst>
          </p:cNvPr>
          <p:cNvSpPr>
            <a:spLocks noGrp="1"/>
          </p:cNvSpPr>
          <p:nvPr>
            <p:ph type="sldNum" sz="quarter" idx="12"/>
          </p:nvPr>
        </p:nvSpPr>
        <p:spPr/>
        <p:txBody>
          <a:bodyPr/>
          <a:lstStyle/>
          <a:p>
            <a:fld id="{20B63F60-ACF9-4F7B-8317-B93A3EF12787}" type="slidenum">
              <a:rPr lang="en-GB" smtClean="0"/>
              <a:t>‹#›</a:t>
            </a:fld>
            <a:endParaRPr lang="en-GB" dirty="0"/>
          </a:p>
        </p:txBody>
      </p:sp>
    </p:spTree>
    <p:extLst>
      <p:ext uri="{BB962C8B-B14F-4D97-AF65-F5344CB8AC3E}">
        <p14:creationId xmlns:p14="http://schemas.microsoft.com/office/powerpoint/2010/main" val="32657717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C3529B-B218-6E35-F7A8-39D43027C6AA}"/>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blur&#10;&#10;Description automatically generated">
            <a:extLst>
              <a:ext uri="{FF2B5EF4-FFF2-40B4-BE49-F238E27FC236}">
                <a16:creationId xmlns:a16="http://schemas.microsoft.com/office/drawing/2014/main" id="{5114F3F3-A4EB-7CBA-8909-BCEAFB80ECD6}"/>
              </a:ext>
            </a:extLst>
          </p:cNvPr>
          <p:cNvPicPr>
            <a:picLocks noChangeAspect="1"/>
          </p:cNvPicPr>
          <p:nvPr userDrawn="1"/>
        </p:nvPicPr>
        <p:blipFill rotWithShape="1">
          <a:blip r:embed="rId2"/>
          <a:srcRect b="14950"/>
          <a:stretch/>
        </p:blipFill>
        <p:spPr>
          <a:xfrm>
            <a:off x="0" y="0"/>
            <a:ext cx="12192000" cy="6858000"/>
          </a:xfrm>
          <a:prstGeom prst="rect">
            <a:avLst/>
          </a:prstGeom>
        </p:spPr>
      </p:pic>
      <p:sp>
        <p:nvSpPr>
          <p:cNvPr id="2" name="Title 1">
            <a:extLst>
              <a:ext uri="{FF2B5EF4-FFF2-40B4-BE49-F238E27FC236}">
                <a16:creationId xmlns:a16="http://schemas.microsoft.com/office/drawing/2014/main" id="{72DF4454-F21B-674A-BD5A-D01337607B70}"/>
              </a:ext>
            </a:extLst>
          </p:cNvPr>
          <p:cNvSpPr>
            <a:spLocks noGrp="1"/>
          </p:cNvSpPr>
          <p:nvPr>
            <p:ph type="ctrTitle"/>
          </p:nvPr>
        </p:nvSpPr>
        <p:spPr>
          <a:xfrm>
            <a:off x="236897" y="3591762"/>
            <a:ext cx="11717211" cy="1877438"/>
          </a:xfrm>
        </p:spPr>
        <p:txBody>
          <a:bodyPr anchor="ctr">
            <a:normAutofit/>
          </a:bodyPr>
          <a:lstStyle>
            <a:lvl1pPr algn="ctr">
              <a:defRPr sz="48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C57A727F-09A4-8149-84A4-1C94A304FB61}"/>
              </a:ext>
            </a:extLst>
          </p:cNvPr>
          <p:cNvSpPr>
            <a:spLocks noGrp="1"/>
          </p:cNvSpPr>
          <p:nvPr>
            <p:ph type="subTitle" idx="1"/>
          </p:nvPr>
        </p:nvSpPr>
        <p:spPr>
          <a:xfrm>
            <a:off x="236897" y="5665890"/>
            <a:ext cx="11717211" cy="900162"/>
          </a:xfrm>
        </p:spPr>
        <p:txBody>
          <a:bodyPr>
            <a:normAutofit/>
          </a:bodyPr>
          <a:lstStyle>
            <a:lvl1pPr marL="0" indent="0" algn="ctr">
              <a:buNone/>
              <a:defRPr sz="20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a:extLst>
              <a:ext uri="{FF2B5EF4-FFF2-40B4-BE49-F238E27FC236}">
                <a16:creationId xmlns:a16="http://schemas.microsoft.com/office/drawing/2014/main" id="{7CF75D15-A566-1845-AE14-6870A6DE189E}"/>
              </a:ext>
            </a:extLst>
          </p:cNvPr>
          <p:cNvPicPr>
            <a:picLocks noChangeAspect="1"/>
          </p:cNvPicPr>
          <p:nvPr userDrawn="1"/>
        </p:nvPicPr>
        <p:blipFill>
          <a:blip r:embed="rId3"/>
          <a:stretch>
            <a:fillRect/>
          </a:stretch>
        </p:blipFill>
        <p:spPr>
          <a:xfrm>
            <a:off x="8127004" y="231311"/>
            <a:ext cx="3827104" cy="1157489"/>
          </a:xfrm>
          <a:prstGeom prst="rect">
            <a:avLst/>
          </a:prstGeom>
        </p:spPr>
      </p:pic>
    </p:spTree>
    <p:extLst>
      <p:ext uri="{BB962C8B-B14F-4D97-AF65-F5344CB8AC3E}">
        <p14:creationId xmlns:p14="http://schemas.microsoft.com/office/powerpoint/2010/main" val="295043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6B33-A575-4453-ACC3-2C4206CFFE1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44D3D68-175E-4CFA-9324-7BDA938EE9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5C30B8E-D15F-4A4A-87C6-8D0E259533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2208E0E-8AC4-4768-BFEC-32AB2E026787}"/>
              </a:ext>
            </a:extLst>
          </p:cNvPr>
          <p:cNvSpPr>
            <a:spLocks noGrp="1"/>
          </p:cNvSpPr>
          <p:nvPr>
            <p:ph type="dt" sz="half" idx="10"/>
          </p:nvPr>
        </p:nvSpPr>
        <p:spPr/>
        <p:txBody>
          <a:bodyPr/>
          <a:lstStyle/>
          <a:p>
            <a:fld id="{98B8ED53-04B1-4CE0-9945-0D8638B42437}" type="datetimeFigureOut">
              <a:rPr lang="en-IN" smtClean="0"/>
              <a:t>19-09-2023</a:t>
            </a:fld>
            <a:endParaRPr lang="en-IN"/>
          </a:p>
        </p:txBody>
      </p:sp>
      <p:sp>
        <p:nvSpPr>
          <p:cNvPr id="6" name="Footer Placeholder 5">
            <a:extLst>
              <a:ext uri="{FF2B5EF4-FFF2-40B4-BE49-F238E27FC236}">
                <a16:creationId xmlns:a16="http://schemas.microsoft.com/office/drawing/2014/main" id="{A85AD9A2-F0AC-49B7-A2EE-E8461BD22E4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D9C0028-707D-46D3-8CC3-5FDB72FE0916}"/>
              </a:ext>
            </a:extLst>
          </p:cNvPr>
          <p:cNvSpPr>
            <a:spLocks noGrp="1"/>
          </p:cNvSpPr>
          <p:nvPr>
            <p:ph type="sldNum" sz="quarter" idx="12"/>
          </p:nvPr>
        </p:nvSpPr>
        <p:spPr/>
        <p:txBody>
          <a:bodyPr/>
          <a:lstStyle/>
          <a:p>
            <a:fld id="{2B6FBDD0-AF6D-4FD7-94FA-3ED5E2D9C814}" type="slidenum">
              <a:rPr lang="en-IN" smtClean="0"/>
              <a:t>‹#›</a:t>
            </a:fld>
            <a:endParaRPr lang="en-IN"/>
          </a:p>
        </p:txBody>
      </p:sp>
    </p:spTree>
    <p:extLst>
      <p:ext uri="{BB962C8B-B14F-4D97-AF65-F5344CB8AC3E}">
        <p14:creationId xmlns:p14="http://schemas.microsoft.com/office/powerpoint/2010/main" val="41438895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FEE4E-C111-42F9-8BB6-746E32D565E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C9735DA-7523-4CFF-9DFC-8E4E2619F9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CC3EAE-EB02-4501-9EE5-3BC1AF0692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4A28CF6-4F3B-4542-92C8-25C006568E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1217DC-0C6D-48B9-81EF-3D00E6BFFD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03C24F4-66DE-48A8-9D49-40DA37F620A8}"/>
              </a:ext>
            </a:extLst>
          </p:cNvPr>
          <p:cNvSpPr>
            <a:spLocks noGrp="1"/>
          </p:cNvSpPr>
          <p:nvPr>
            <p:ph type="dt" sz="half" idx="10"/>
          </p:nvPr>
        </p:nvSpPr>
        <p:spPr/>
        <p:txBody>
          <a:bodyPr/>
          <a:lstStyle/>
          <a:p>
            <a:fld id="{98B8ED53-04B1-4CE0-9945-0D8638B42437}" type="datetimeFigureOut">
              <a:rPr lang="en-IN" smtClean="0"/>
              <a:t>19-09-2023</a:t>
            </a:fld>
            <a:endParaRPr lang="en-IN"/>
          </a:p>
        </p:txBody>
      </p:sp>
      <p:sp>
        <p:nvSpPr>
          <p:cNvPr id="8" name="Footer Placeholder 7">
            <a:extLst>
              <a:ext uri="{FF2B5EF4-FFF2-40B4-BE49-F238E27FC236}">
                <a16:creationId xmlns:a16="http://schemas.microsoft.com/office/drawing/2014/main" id="{30F56F18-AD73-4E71-AF9B-3AB91B7F021E}"/>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F2ADC409-F581-4FA3-8470-49C1CF2C8F27}"/>
              </a:ext>
            </a:extLst>
          </p:cNvPr>
          <p:cNvSpPr>
            <a:spLocks noGrp="1"/>
          </p:cNvSpPr>
          <p:nvPr>
            <p:ph type="sldNum" sz="quarter" idx="12"/>
          </p:nvPr>
        </p:nvSpPr>
        <p:spPr/>
        <p:txBody>
          <a:bodyPr/>
          <a:lstStyle/>
          <a:p>
            <a:fld id="{2B6FBDD0-AF6D-4FD7-94FA-3ED5E2D9C814}" type="slidenum">
              <a:rPr lang="en-IN" smtClean="0"/>
              <a:t>‹#›</a:t>
            </a:fld>
            <a:endParaRPr lang="en-IN"/>
          </a:p>
        </p:txBody>
      </p:sp>
    </p:spTree>
    <p:extLst>
      <p:ext uri="{BB962C8B-B14F-4D97-AF65-F5344CB8AC3E}">
        <p14:creationId xmlns:p14="http://schemas.microsoft.com/office/powerpoint/2010/main" val="1192180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8959F-D94F-4A3D-A24D-40E998CA4E4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75D3C73D-5419-44B5-AA21-49796EA7855C}"/>
              </a:ext>
            </a:extLst>
          </p:cNvPr>
          <p:cNvSpPr>
            <a:spLocks noGrp="1"/>
          </p:cNvSpPr>
          <p:nvPr>
            <p:ph type="dt" sz="half" idx="10"/>
          </p:nvPr>
        </p:nvSpPr>
        <p:spPr/>
        <p:txBody>
          <a:bodyPr/>
          <a:lstStyle/>
          <a:p>
            <a:fld id="{98B8ED53-04B1-4CE0-9945-0D8638B42437}" type="datetimeFigureOut">
              <a:rPr lang="en-IN" smtClean="0"/>
              <a:t>19-09-2023</a:t>
            </a:fld>
            <a:endParaRPr lang="en-IN"/>
          </a:p>
        </p:txBody>
      </p:sp>
      <p:sp>
        <p:nvSpPr>
          <p:cNvPr id="4" name="Footer Placeholder 3">
            <a:extLst>
              <a:ext uri="{FF2B5EF4-FFF2-40B4-BE49-F238E27FC236}">
                <a16:creationId xmlns:a16="http://schemas.microsoft.com/office/drawing/2014/main" id="{0D027FCA-52C9-41C4-8066-ED3083E82981}"/>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5BA93430-DE59-4BE6-9095-A839C074089C}"/>
              </a:ext>
            </a:extLst>
          </p:cNvPr>
          <p:cNvSpPr>
            <a:spLocks noGrp="1"/>
          </p:cNvSpPr>
          <p:nvPr>
            <p:ph type="sldNum" sz="quarter" idx="12"/>
          </p:nvPr>
        </p:nvSpPr>
        <p:spPr/>
        <p:txBody>
          <a:bodyPr/>
          <a:lstStyle/>
          <a:p>
            <a:fld id="{2B6FBDD0-AF6D-4FD7-94FA-3ED5E2D9C814}" type="slidenum">
              <a:rPr lang="en-IN" smtClean="0"/>
              <a:t>‹#›</a:t>
            </a:fld>
            <a:endParaRPr lang="en-IN"/>
          </a:p>
        </p:txBody>
      </p:sp>
    </p:spTree>
    <p:extLst>
      <p:ext uri="{BB962C8B-B14F-4D97-AF65-F5344CB8AC3E}">
        <p14:creationId xmlns:p14="http://schemas.microsoft.com/office/powerpoint/2010/main" val="1366855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99BF92-7A7C-4058-BB24-D42AFCB84E5C}"/>
              </a:ext>
            </a:extLst>
          </p:cNvPr>
          <p:cNvSpPr>
            <a:spLocks noGrp="1"/>
          </p:cNvSpPr>
          <p:nvPr>
            <p:ph type="dt" sz="half" idx="10"/>
          </p:nvPr>
        </p:nvSpPr>
        <p:spPr/>
        <p:txBody>
          <a:bodyPr/>
          <a:lstStyle/>
          <a:p>
            <a:fld id="{98B8ED53-04B1-4CE0-9945-0D8638B42437}" type="datetimeFigureOut">
              <a:rPr lang="en-IN" smtClean="0"/>
              <a:t>19-09-2023</a:t>
            </a:fld>
            <a:endParaRPr lang="en-IN"/>
          </a:p>
        </p:txBody>
      </p:sp>
      <p:sp>
        <p:nvSpPr>
          <p:cNvPr id="3" name="Footer Placeholder 2">
            <a:extLst>
              <a:ext uri="{FF2B5EF4-FFF2-40B4-BE49-F238E27FC236}">
                <a16:creationId xmlns:a16="http://schemas.microsoft.com/office/drawing/2014/main" id="{16EE9ABA-2B03-4C5B-9270-EC42625F7A7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72C01FDB-556A-4B27-A9A9-18EAB9D1794A}"/>
              </a:ext>
            </a:extLst>
          </p:cNvPr>
          <p:cNvSpPr>
            <a:spLocks noGrp="1"/>
          </p:cNvSpPr>
          <p:nvPr>
            <p:ph type="sldNum" sz="quarter" idx="12"/>
          </p:nvPr>
        </p:nvSpPr>
        <p:spPr/>
        <p:txBody>
          <a:bodyPr/>
          <a:lstStyle/>
          <a:p>
            <a:fld id="{2B6FBDD0-AF6D-4FD7-94FA-3ED5E2D9C814}" type="slidenum">
              <a:rPr lang="en-IN" smtClean="0"/>
              <a:t>‹#›</a:t>
            </a:fld>
            <a:endParaRPr lang="en-IN"/>
          </a:p>
        </p:txBody>
      </p:sp>
    </p:spTree>
    <p:extLst>
      <p:ext uri="{BB962C8B-B14F-4D97-AF65-F5344CB8AC3E}">
        <p14:creationId xmlns:p14="http://schemas.microsoft.com/office/powerpoint/2010/main" val="3531510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EDFD6-00C6-482F-B7A6-347043469A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6B38055-61A4-4A30-A0D2-3A0A2F0620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18B1B23-E579-4666-AEBE-62A3489D0B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E89FB2-B9BA-4C64-A3CC-7491909E4473}"/>
              </a:ext>
            </a:extLst>
          </p:cNvPr>
          <p:cNvSpPr>
            <a:spLocks noGrp="1"/>
          </p:cNvSpPr>
          <p:nvPr>
            <p:ph type="dt" sz="half" idx="10"/>
          </p:nvPr>
        </p:nvSpPr>
        <p:spPr/>
        <p:txBody>
          <a:bodyPr/>
          <a:lstStyle/>
          <a:p>
            <a:fld id="{98B8ED53-04B1-4CE0-9945-0D8638B42437}" type="datetimeFigureOut">
              <a:rPr lang="en-IN" smtClean="0"/>
              <a:t>19-09-2023</a:t>
            </a:fld>
            <a:endParaRPr lang="en-IN"/>
          </a:p>
        </p:txBody>
      </p:sp>
      <p:sp>
        <p:nvSpPr>
          <p:cNvPr id="6" name="Footer Placeholder 5">
            <a:extLst>
              <a:ext uri="{FF2B5EF4-FFF2-40B4-BE49-F238E27FC236}">
                <a16:creationId xmlns:a16="http://schemas.microsoft.com/office/drawing/2014/main" id="{0B124EB4-B9E2-4695-BBB7-DF34F38049F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D7CA07C-36EF-4AD9-8AD8-759044DDD683}"/>
              </a:ext>
            </a:extLst>
          </p:cNvPr>
          <p:cNvSpPr>
            <a:spLocks noGrp="1"/>
          </p:cNvSpPr>
          <p:nvPr>
            <p:ph type="sldNum" sz="quarter" idx="12"/>
          </p:nvPr>
        </p:nvSpPr>
        <p:spPr/>
        <p:txBody>
          <a:bodyPr/>
          <a:lstStyle/>
          <a:p>
            <a:fld id="{2B6FBDD0-AF6D-4FD7-94FA-3ED5E2D9C814}" type="slidenum">
              <a:rPr lang="en-IN" smtClean="0"/>
              <a:t>‹#›</a:t>
            </a:fld>
            <a:endParaRPr lang="en-IN"/>
          </a:p>
        </p:txBody>
      </p:sp>
    </p:spTree>
    <p:extLst>
      <p:ext uri="{BB962C8B-B14F-4D97-AF65-F5344CB8AC3E}">
        <p14:creationId xmlns:p14="http://schemas.microsoft.com/office/powerpoint/2010/main" val="2406610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E4494-F332-4EBB-A5DB-1017AE2782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5B47CA2-0954-40A9-9D99-730920CF6E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FFC8143-B631-4DA1-87F9-783F749140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D7DCE4-4E07-446E-96D1-178DBD7D58E5}"/>
              </a:ext>
            </a:extLst>
          </p:cNvPr>
          <p:cNvSpPr>
            <a:spLocks noGrp="1"/>
          </p:cNvSpPr>
          <p:nvPr>
            <p:ph type="dt" sz="half" idx="10"/>
          </p:nvPr>
        </p:nvSpPr>
        <p:spPr/>
        <p:txBody>
          <a:bodyPr/>
          <a:lstStyle/>
          <a:p>
            <a:fld id="{98B8ED53-04B1-4CE0-9945-0D8638B42437}" type="datetimeFigureOut">
              <a:rPr lang="en-IN" smtClean="0"/>
              <a:t>19-09-2023</a:t>
            </a:fld>
            <a:endParaRPr lang="en-IN"/>
          </a:p>
        </p:txBody>
      </p:sp>
      <p:sp>
        <p:nvSpPr>
          <p:cNvPr id="6" name="Footer Placeholder 5">
            <a:extLst>
              <a:ext uri="{FF2B5EF4-FFF2-40B4-BE49-F238E27FC236}">
                <a16:creationId xmlns:a16="http://schemas.microsoft.com/office/drawing/2014/main" id="{818A130A-AA2D-47B3-ADD8-9F1014DA6A4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6BBEF34-BEB7-4321-8FAC-297314A41F47}"/>
              </a:ext>
            </a:extLst>
          </p:cNvPr>
          <p:cNvSpPr>
            <a:spLocks noGrp="1"/>
          </p:cNvSpPr>
          <p:nvPr>
            <p:ph type="sldNum" sz="quarter" idx="12"/>
          </p:nvPr>
        </p:nvSpPr>
        <p:spPr/>
        <p:txBody>
          <a:bodyPr/>
          <a:lstStyle/>
          <a:p>
            <a:fld id="{2B6FBDD0-AF6D-4FD7-94FA-3ED5E2D9C814}" type="slidenum">
              <a:rPr lang="en-IN" smtClean="0"/>
              <a:t>‹#›</a:t>
            </a:fld>
            <a:endParaRPr lang="en-IN"/>
          </a:p>
        </p:txBody>
      </p:sp>
    </p:spTree>
    <p:extLst>
      <p:ext uri="{BB962C8B-B14F-4D97-AF65-F5344CB8AC3E}">
        <p14:creationId xmlns:p14="http://schemas.microsoft.com/office/powerpoint/2010/main" val="3884219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D962F-E843-4796-A161-C9ED6D7607E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18D8781-6CDB-4BB3-BD02-9A729F19F1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A6B6EE6-B9B5-446A-9442-B6C746F8309C}"/>
              </a:ext>
            </a:extLst>
          </p:cNvPr>
          <p:cNvSpPr>
            <a:spLocks noGrp="1"/>
          </p:cNvSpPr>
          <p:nvPr>
            <p:ph type="dt" sz="half" idx="10"/>
          </p:nvPr>
        </p:nvSpPr>
        <p:spPr/>
        <p:txBody>
          <a:bodyPr/>
          <a:lstStyle/>
          <a:p>
            <a:fld id="{98B8ED53-04B1-4CE0-9945-0D8638B42437}" type="datetimeFigureOut">
              <a:rPr lang="en-IN" smtClean="0"/>
              <a:t>19-09-2023</a:t>
            </a:fld>
            <a:endParaRPr lang="en-IN"/>
          </a:p>
        </p:txBody>
      </p:sp>
      <p:sp>
        <p:nvSpPr>
          <p:cNvPr id="5" name="Footer Placeholder 4">
            <a:extLst>
              <a:ext uri="{FF2B5EF4-FFF2-40B4-BE49-F238E27FC236}">
                <a16:creationId xmlns:a16="http://schemas.microsoft.com/office/drawing/2014/main" id="{BE53721F-EE68-427C-91E4-AC64563FC2D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46D8722-B26B-4E13-8D6D-2E97C6ED35FD}"/>
              </a:ext>
            </a:extLst>
          </p:cNvPr>
          <p:cNvSpPr>
            <a:spLocks noGrp="1"/>
          </p:cNvSpPr>
          <p:nvPr>
            <p:ph type="sldNum" sz="quarter" idx="12"/>
          </p:nvPr>
        </p:nvSpPr>
        <p:spPr/>
        <p:txBody>
          <a:bodyPr/>
          <a:lstStyle/>
          <a:p>
            <a:fld id="{2B6FBDD0-AF6D-4FD7-94FA-3ED5E2D9C814}" type="slidenum">
              <a:rPr lang="en-IN" smtClean="0"/>
              <a:t>‹#›</a:t>
            </a:fld>
            <a:endParaRPr lang="en-IN"/>
          </a:p>
        </p:txBody>
      </p:sp>
    </p:spTree>
    <p:extLst>
      <p:ext uri="{BB962C8B-B14F-4D97-AF65-F5344CB8AC3E}">
        <p14:creationId xmlns:p14="http://schemas.microsoft.com/office/powerpoint/2010/main" val="4139877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3975F4-F194-4338-94EC-EFA16C5619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9B40457-343B-47C0-833C-69814E68F4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2FB4437-8197-42E9-9A43-DC3777426C55}"/>
              </a:ext>
            </a:extLst>
          </p:cNvPr>
          <p:cNvSpPr>
            <a:spLocks noGrp="1"/>
          </p:cNvSpPr>
          <p:nvPr>
            <p:ph type="dt" sz="half" idx="10"/>
          </p:nvPr>
        </p:nvSpPr>
        <p:spPr/>
        <p:txBody>
          <a:bodyPr/>
          <a:lstStyle/>
          <a:p>
            <a:fld id="{98B8ED53-04B1-4CE0-9945-0D8638B42437}" type="datetimeFigureOut">
              <a:rPr lang="en-IN" smtClean="0"/>
              <a:t>19-09-2023</a:t>
            </a:fld>
            <a:endParaRPr lang="en-IN"/>
          </a:p>
        </p:txBody>
      </p:sp>
      <p:sp>
        <p:nvSpPr>
          <p:cNvPr id="5" name="Footer Placeholder 4">
            <a:extLst>
              <a:ext uri="{FF2B5EF4-FFF2-40B4-BE49-F238E27FC236}">
                <a16:creationId xmlns:a16="http://schemas.microsoft.com/office/drawing/2014/main" id="{6FACF554-DBEA-48F3-955E-350BFB3D3E8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64A3AF5-2D1D-4FE9-B6B5-A3095B30BE96}"/>
              </a:ext>
            </a:extLst>
          </p:cNvPr>
          <p:cNvSpPr>
            <a:spLocks noGrp="1"/>
          </p:cNvSpPr>
          <p:nvPr>
            <p:ph type="sldNum" sz="quarter" idx="12"/>
          </p:nvPr>
        </p:nvSpPr>
        <p:spPr/>
        <p:txBody>
          <a:bodyPr/>
          <a:lstStyle/>
          <a:p>
            <a:fld id="{2B6FBDD0-AF6D-4FD7-94FA-3ED5E2D9C814}" type="slidenum">
              <a:rPr lang="en-IN" smtClean="0"/>
              <a:t>‹#›</a:t>
            </a:fld>
            <a:endParaRPr lang="en-IN"/>
          </a:p>
        </p:txBody>
      </p:sp>
    </p:spTree>
    <p:extLst>
      <p:ext uri="{BB962C8B-B14F-4D97-AF65-F5344CB8AC3E}">
        <p14:creationId xmlns:p14="http://schemas.microsoft.com/office/powerpoint/2010/main" val="2604882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FCAB94-16D2-4E14-AC20-3A7AE99F61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0AFF215-ABCB-4225-8EB4-E5940553E6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D656D5D-38C5-495E-8F8E-BBC080180F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B8ED53-04B1-4CE0-9945-0D8638B42437}" type="datetimeFigureOut">
              <a:rPr lang="en-IN" smtClean="0"/>
              <a:t>19-09-2023</a:t>
            </a:fld>
            <a:endParaRPr lang="en-IN"/>
          </a:p>
        </p:txBody>
      </p:sp>
      <p:sp>
        <p:nvSpPr>
          <p:cNvPr id="5" name="Footer Placeholder 4">
            <a:extLst>
              <a:ext uri="{FF2B5EF4-FFF2-40B4-BE49-F238E27FC236}">
                <a16:creationId xmlns:a16="http://schemas.microsoft.com/office/drawing/2014/main" id="{1D9304FE-36F3-47D5-8300-F8FB4A5AEA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6210620F-861B-43D8-BDF2-5318838148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FBDD0-AF6D-4FD7-94FA-3ED5E2D9C814}" type="slidenum">
              <a:rPr lang="en-IN" smtClean="0"/>
              <a:t>‹#›</a:t>
            </a:fld>
            <a:endParaRPr lang="en-IN"/>
          </a:p>
        </p:txBody>
      </p:sp>
    </p:spTree>
    <p:extLst>
      <p:ext uri="{BB962C8B-B14F-4D97-AF65-F5344CB8AC3E}">
        <p14:creationId xmlns:p14="http://schemas.microsoft.com/office/powerpoint/2010/main" val="1633825050"/>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lidechef.net/"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55B474B7-94EB-3FCB-8FC3-E0AC15C8B8E3}"/>
              </a:ext>
            </a:extLst>
          </p:cNvPr>
          <p:cNvSpPr/>
          <p:nvPr/>
        </p:nvSpPr>
        <p:spPr>
          <a:xfrm>
            <a:off x="5156200" y="-4446698"/>
            <a:ext cx="6243543" cy="6243543"/>
          </a:xfrm>
          <a:prstGeom prst="ellipse">
            <a:avLst/>
          </a:prstGeom>
          <a:solidFill>
            <a:srgbClr val="693EE0">
              <a:alpha val="25000"/>
            </a:srgbClr>
          </a:solidFill>
          <a:ln>
            <a:noFill/>
          </a:ln>
          <a:effectLst>
            <a:softEdge rad="762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Oval 1">
            <a:extLst>
              <a:ext uri="{FF2B5EF4-FFF2-40B4-BE49-F238E27FC236}">
                <a16:creationId xmlns:a16="http://schemas.microsoft.com/office/drawing/2014/main" id="{AEC78E24-6EF9-ECBD-7711-C2FF7D78E9BE}"/>
              </a:ext>
            </a:extLst>
          </p:cNvPr>
          <p:cNvSpPr/>
          <p:nvPr/>
        </p:nvSpPr>
        <p:spPr>
          <a:xfrm>
            <a:off x="3482674" y="2133207"/>
            <a:ext cx="5187900" cy="2817878"/>
          </a:xfrm>
          <a:prstGeom prst="ellipse">
            <a:avLst/>
          </a:prstGeom>
          <a:gradFill flip="none" rotWithShape="1">
            <a:gsLst>
              <a:gs pos="0">
                <a:srgbClr val="213FC1">
                  <a:shade val="30000"/>
                  <a:satMod val="115000"/>
                </a:srgbClr>
              </a:gs>
              <a:gs pos="50000">
                <a:srgbClr val="213FC1">
                  <a:shade val="67500"/>
                  <a:satMod val="115000"/>
                </a:srgbClr>
              </a:gs>
              <a:gs pos="100000">
                <a:srgbClr val="213FC1">
                  <a:shade val="100000"/>
                  <a:satMod val="115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997C9BC3-3598-C25C-C293-DDB2B468DF94}"/>
              </a:ext>
            </a:extLst>
          </p:cNvPr>
          <p:cNvSpPr/>
          <p:nvPr/>
        </p:nvSpPr>
        <p:spPr>
          <a:xfrm>
            <a:off x="3319966" y="2014168"/>
            <a:ext cx="5532691" cy="3046988"/>
          </a:xfrm>
          <a:prstGeom prst="ellipse">
            <a:avLst/>
          </a:prstGeom>
          <a:noFill/>
          <a:ln w="76200">
            <a:solidFill>
              <a:srgbClr val="213F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7435DDA-EE88-C639-AC26-B4E7ACC11368}"/>
              </a:ext>
            </a:extLst>
          </p:cNvPr>
          <p:cNvSpPr txBox="1"/>
          <p:nvPr/>
        </p:nvSpPr>
        <p:spPr>
          <a:xfrm>
            <a:off x="3681813" y="3109952"/>
            <a:ext cx="4828374" cy="2400657"/>
          </a:xfrm>
          <a:prstGeom prst="rect">
            <a:avLst/>
          </a:prstGeom>
          <a:noFill/>
        </p:spPr>
        <p:txBody>
          <a:bodyPr wrap="square" rtlCol="0">
            <a:spAutoFit/>
          </a:bodyPr>
          <a:lstStyle/>
          <a:p>
            <a:pPr algn="ctr">
              <a:spcAft>
                <a:spcPts val="1"/>
              </a:spcAft>
            </a:pPr>
            <a:r>
              <a:rPr lang="en-US" sz="15000" b="1" dirty="0">
                <a:ln w="19050" cmpd="sng">
                  <a:solidFill>
                    <a:schemeClr val="accent1">
                      <a:lumMod val="50000"/>
                    </a:schemeClr>
                  </a:solidFill>
                  <a:prstDash val="solid"/>
                </a:ln>
                <a:gradFill flip="none" rotWithShape="1">
                  <a:gsLst>
                    <a:gs pos="0">
                      <a:srgbClr val="5438CB">
                        <a:tint val="66000"/>
                        <a:satMod val="160000"/>
                      </a:srgbClr>
                    </a:gs>
                    <a:gs pos="50000">
                      <a:srgbClr val="5438CB">
                        <a:tint val="44500"/>
                        <a:satMod val="160000"/>
                      </a:srgbClr>
                    </a:gs>
                    <a:gs pos="100000">
                      <a:srgbClr val="5438CB">
                        <a:tint val="23500"/>
                        <a:satMod val="160000"/>
                      </a:srgbClr>
                    </a:gs>
                  </a:gsLst>
                  <a:lin ang="5400000" scaled="1"/>
                  <a:tileRect/>
                </a:gradFill>
              </a:rPr>
              <a:t>FEUD</a:t>
            </a:r>
          </a:p>
        </p:txBody>
      </p:sp>
      <p:sp>
        <p:nvSpPr>
          <p:cNvPr id="9" name="Rectangle 8">
            <a:extLst>
              <a:ext uri="{FF2B5EF4-FFF2-40B4-BE49-F238E27FC236}">
                <a16:creationId xmlns:a16="http://schemas.microsoft.com/office/drawing/2014/main" id="{B1EEA3C1-7D33-5EA7-F577-0C0CFBEE5002}"/>
              </a:ext>
            </a:extLst>
          </p:cNvPr>
          <p:cNvSpPr/>
          <p:nvPr/>
        </p:nvSpPr>
        <p:spPr>
          <a:xfrm>
            <a:off x="4390210" y="1347391"/>
            <a:ext cx="3288081" cy="2400657"/>
          </a:xfrm>
          <a:prstGeom prst="rect">
            <a:avLst/>
          </a:prstGeom>
          <a:noFill/>
        </p:spPr>
        <p:txBody>
          <a:bodyPr wrap="none" lIns="91440" tIns="45720" rIns="91440" bIns="45720">
            <a:spAutoFit/>
          </a:bodyPr>
          <a:lstStyle/>
          <a:p>
            <a:pPr algn="ctr"/>
            <a:r>
              <a:rPr lang="en-US" sz="15000" b="1" cap="none" spc="0" dirty="0">
                <a:ln w="19050" cmpd="sng">
                  <a:solidFill>
                    <a:schemeClr val="accent1">
                      <a:lumMod val="50000"/>
                    </a:schemeClr>
                  </a:solidFill>
                  <a:prstDash val="solid"/>
                </a:ln>
                <a:gradFill flip="none" rotWithShape="1">
                  <a:gsLst>
                    <a:gs pos="0">
                      <a:srgbClr val="5438CB">
                        <a:tint val="66000"/>
                        <a:satMod val="160000"/>
                      </a:srgbClr>
                    </a:gs>
                    <a:gs pos="50000">
                      <a:srgbClr val="5438CB">
                        <a:tint val="44500"/>
                        <a:satMod val="160000"/>
                      </a:srgbClr>
                    </a:gs>
                    <a:gs pos="100000">
                      <a:srgbClr val="5438CB">
                        <a:tint val="23500"/>
                        <a:satMod val="160000"/>
                      </a:srgbClr>
                    </a:gs>
                  </a:gsLst>
                  <a:lin ang="5400000" scaled="1"/>
                  <a:tileRect/>
                </a:gradFill>
                <a:effectLst/>
              </a:rPr>
              <a:t>THE</a:t>
            </a:r>
          </a:p>
        </p:txBody>
      </p:sp>
      <p:sp>
        <p:nvSpPr>
          <p:cNvPr id="11" name="Explosion: 14 Points 10">
            <a:extLst>
              <a:ext uri="{FF2B5EF4-FFF2-40B4-BE49-F238E27FC236}">
                <a16:creationId xmlns:a16="http://schemas.microsoft.com/office/drawing/2014/main" id="{674D2ED8-C08D-7455-F4A7-894345BFCE39}"/>
              </a:ext>
            </a:extLst>
          </p:cNvPr>
          <p:cNvSpPr/>
          <p:nvPr/>
        </p:nvSpPr>
        <p:spPr>
          <a:xfrm>
            <a:off x="-1156411" y="-825311"/>
            <a:ext cx="5651500" cy="4074129"/>
          </a:xfrm>
          <a:prstGeom prst="irregularSeal2">
            <a:avLst/>
          </a:prstGeom>
          <a:solidFill>
            <a:schemeClr val="bg1"/>
          </a:solidFill>
          <a:ln w="3810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D73060CD-6159-C71E-1C36-B662F0C642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494627">
            <a:off x="102149" y="570415"/>
            <a:ext cx="3067166" cy="102438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8E08403-AE8D-79BB-AEC3-FFB64FA8966B}"/>
              </a:ext>
            </a:extLst>
          </p:cNvPr>
          <p:cNvSpPr txBox="1"/>
          <p:nvPr/>
        </p:nvSpPr>
        <p:spPr>
          <a:xfrm rot="20520453">
            <a:off x="593275" y="1574778"/>
            <a:ext cx="2423587" cy="461665"/>
          </a:xfrm>
          <a:prstGeom prst="rect">
            <a:avLst/>
          </a:prstGeom>
          <a:noFill/>
        </p:spPr>
        <p:txBody>
          <a:bodyPr wrap="square" rtlCol="0">
            <a:spAutoFit/>
          </a:bodyPr>
          <a:lstStyle/>
          <a:p>
            <a:pPr algn="ctr"/>
            <a:r>
              <a:rPr lang="en-US" sz="2400" b="1" dirty="0">
                <a:solidFill>
                  <a:schemeClr val="accent1">
                    <a:lumMod val="50000"/>
                  </a:schemeClr>
                </a:solidFill>
              </a:rPr>
              <a:t>2023 EDITION</a:t>
            </a:r>
          </a:p>
        </p:txBody>
      </p:sp>
      <p:pic>
        <p:nvPicPr>
          <p:cNvPr id="5" name="Picture 4">
            <a:extLst>
              <a:ext uri="{FF2B5EF4-FFF2-40B4-BE49-F238E27FC236}">
                <a16:creationId xmlns:a16="http://schemas.microsoft.com/office/drawing/2014/main" id="{6E6F32B5-2369-D0D2-642E-04C9A66BAF1F}"/>
              </a:ext>
            </a:extLst>
          </p:cNvPr>
          <p:cNvPicPr>
            <a:picLocks noChangeAspect="1"/>
          </p:cNvPicPr>
          <p:nvPr/>
        </p:nvPicPr>
        <p:blipFill>
          <a:blip r:embed="rId3"/>
          <a:stretch>
            <a:fillRect/>
          </a:stretch>
        </p:blipFill>
        <p:spPr>
          <a:xfrm>
            <a:off x="7484692" y="5278479"/>
            <a:ext cx="4572000" cy="1476375"/>
          </a:xfrm>
          <a:prstGeom prst="rect">
            <a:avLst/>
          </a:prstGeom>
        </p:spPr>
      </p:pic>
    </p:spTree>
    <p:extLst>
      <p:ext uri="{BB962C8B-B14F-4D97-AF65-F5344CB8AC3E}">
        <p14:creationId xmlns:p14="http://schemas.microsoft.com/office/powerpoint/2010/main" val="3661440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E153C"/>
        </a:solidFill>
        <a:effectLst/>
      </p:bgPr>
    </p:bg>
    <p:spTree>
      <p:nvGrpSpPr>
        <p:cNvPr id="1" name=""/>
        <p:cNvGrpSpPr/>
        <p:nvPr/>
      </p:nvGrpSpPr>
      <p:grpSpPr>
        <a:xfrm>
          <a:off x="0" y="0"/>
          <a:ext cx="0" cy="0"/>
          <a:chOff x="0" y="0"/>
          <a:chExt cx="0" cy="0"/>
        </a:xfrm>
      </p:grpSpPr>
      <p:sp>
        <p:nvSpPr>
          <p:cNvPr id="59" name="Rectangle: Rounded Corners 58">
            <a:extLst>
              <a:ext uri="{FF2B5EF4-FFF2-40B4-BE49-F238E27FC236}">
                <a16:creationId xmlns:a16="http://schemas.microsoft.com/office/drawing/2014/main" id="{4CEE4804-1F88-B53E-D210-0B54E5107996}"/>
              </a:ext>
            </a:extLst>
          </p:cNvPr>
          <p:cNvSpPr/>
          <p:nvPr/>
        </p:nvSpPr>
        <p:spPr>
          <a:xfrm>
            <a:off x="1320186" y="1803400"/>
            <a:ext cx="9569434" cy="4696988"/>
          </a:xfrm>
          <a:prstGeom prst="roundRect">
            <a:avLst>
              <a:gd name="adj" fmla="val 7800"/>
            </a:avLst>
          </a:prstGeom>
          <a:solidFill>
            <a:srgbClr val="0E153C"/>
          </a:solidFill>
          <a:ln w="127000">
            <a:gradFill>
              <a:gsLst>
                <a:gs pos="0">
                  <a:srgbClr val="EF8032"/>
                </a:gs>
                <a:gs pos="100000">
                  <a:srgbClr val="FFC91D"/>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96" name="Group 95">
            <a:extLst>
              <a:ext uri="{FF2B5EF4-FFF2-40B4-BE49-F238E27FC236}">
                <a16:creationId xmlns:a16="http://schemas.microsoft.com/office/drawing/2014/main" id="{5DC19AE4-5446-4F72-B304-F65C48816446}"/>
              </a:ext>
            </a:extLst>
          </p:cNvPr>
          <p:cNvGrpSpPr/>
          <p:nvPr/>
        </p:nvGrpSpPr>
        <p:grpSpPr>
          <a:xfrm>
            <a:off x="1705140" y="2184656"/>
            <a:ext cx="4128490" cy="823290"/>
            <a:chOff x="1705140" y="2184656"/>
            <a:chExt cx="4128490" cy="823290"/>
          </a:xfrm>
        </p:grpSpPr>
        <p:sp>
          <p:nvSpPr>
            <p:cNvPr id="97" name="Rectangle 96">
              <a:extLst>
                <a:ext uri="{FF2B5EF4-FFF2-40B4-BE49-F238E27FC236}">
                  <a16:creationId xmlns:a16="http://schemas.microsoft.com/office/drawing/2014/main" id="{9C7B260D-F9D7-AFB7-B7F9-618FBAF2814A}"/>
                </a:ext>
              </a:extLst>
            </p:cNvPr>
            <p:cNvSpPr/>
            <p:nvPr/>
          </p:nvSpPr>
          <p:spPr>
            <a:xfrm>
              <a:off x="1705140" y="2184656"/>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Presentation</a:t>
              </a:r>
              <a:endParaRPr lang="en-IN" sz="2400" b="1" dirty="0">
                <a:latin typeface="Patua One" panose="02000000000000000000" pitchFamily="2" charset="0"/>
              </a:endParaRPr>
            </a:p>
          </p:txBody>
        </p:sp>
        <p:sp>
          <p:nvSpPr>
            <p:cNvPr id="98" name="Rectangle 97">
              <a:extLst>
                <a:ext uri="{FF2B5EF4-FFF2-40B4-BE49-F238E27FC236}">
                  <a16:creationId xmlns:a16="http://schemas.microsoft.com/office/drawing/2014/main" id="{70015E2C-FD08-D333-9903-B44A3A32B9EC}"/>
                </a:ext>
              </a:extLst>
            </p:cNvPr>
            <p:cNvSpPr/>
            <p:nvPr/>
          </p:nvSpPr>
          <p:spPr>
            <a:xfrm>
              <a:off x="5026166" y="2184656"/>
              <a:ext cx="804124" cy="823290"/>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Patua One" panose="02000000000000000000" pitchFamily="2" charset="0"/>
                </a:rPr>
                <a:t>55</a:t>
              </a:r>
              <a:endParaRPr lang="en-IN" sz="3200" dirty="0">
                <a:latin typeface="Patua One" panose="02000000000000000000" pitchFamily="2" charset="0"/>
              </a:endParaRPr>
            </a:p>
          </p:txBody>
        </p:sp>
      </p:grpSp>
      <p:grpSp>
        <p:nvGrpSpPr>
          <p:cNvPr id="99" name="Group 98">
            <a:extLst>
              <a:ext uri="{FF2B5EF4-FFF2-40B4-BE49-F238E27FC236}">
                <a16:creationId xmlns:a16="http://schemas.microsoft.com/office/drawing/2014/main" id="{84DFED74-D6FF-E954-8E9E-C9CC4750FBAF}"/>
              </a:ext>
            </a:extLst>
          </p:cNvPr>
          <p:cNvGrpSpPr/>
          <p:nvPr/>
        </p:nvGrpSpPr>
        <p:grpSpPr>
          <a:xfrm>
            <a:off x="1705140" y="3222929"/>
            <a:ext cx="4128490" cy="823290"/>
            <a:chOff x="1705140" y="3222929"/>
            <a:chExt cx="4128490" cy="823290"/>
          </a:xfrm>
        </p:grpSpPr>
        <p:sp>
          <p:nvSpPr>
            <p:cNvPr id="100" name="Rectangle 99">
              <a:extLst>
                <a:ext uri="{FF2B5EF4-FFF2-40B4-BE49-F238E27FC236}">
                  <a16:creationId xmlns:a16="http://schemas.microsoft.com/office/drawing/2014/main" id="{7225B06E-05B7-4F5A-2C16-DBE4619010A0}"/>
                </a:ext>
              </a:extLst>
            </p:cNvPr>
            <p:cNvSpPr/>
            <p:nvPr/>
          </p:nvSpPr>
          <p:spPr>
            <a:xfrm>
              <a:off x="1705140" y="3222930"/>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Boss says </a:t>
              </a:r>
            </a:p>
            <a:p>
              <a:r>
                <a:rPr lang="en-US" sz="2400" b="1" dirty="0">
                  <a:latin typeface="Patua One" panose="02000000000000000000" pitchFamily="2" charset="0"/>
                </a:rPr>
                <a:t>  “we need to talk”</a:t>
              </a:r>
              <a:endParaRPr lang="en-IN" sz="2400" dirty="0"/>
            </a:p>
          </p:txBody>
        </p:sp>
        <p:sp>
          <p:nvSpPr>
            <p:cNvPr id="101" name="Rectangle 100">
              <a:extLst>
                <a:ext uri="{FF2B5EF4-FFF2-40B4-BE49-F238E27FC236}">
                  <a16:creationId xmlns:a16="http://schemas.microsoft.com/office/drawing/2014/main" id="{AC9FBB55-DF46-828C-C97E-BE4542FDBC0C}"/>
                </a:ext>
              </a:extLst>
            </p:cNvPr>
            <p:cNvSpPr/>
            <p:nvPr/>
          </p:nvSpPr>
          <p:spPr>
            <a:xfrm>
              <a:off x="5026166" y="3222929"/>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Patua One" panose="02000000000000000000" pitchFamily="2" charset="0"/>
                </a:rPr>
                <a:t>45</a:t>
              </a:r>
              <a:endParaRPr lang="en-IN" sz="3200" dirty="0">
                <a:latin typeface="Patua One" panose="02000000000000000000" pitchFamily="2" charset="0"/>
              </a:endParaRPr>
            </a:p>
          </p:txBody>
        </p:sp>
      </p:grpSp>
      <p:grpSp>
        <p:nvGrpSpPr>
          <p:cNvPr id="102" name="Group 101">
            <a:extLst>
              <a:ext uri="{FF2B5EF4-FFF2-40B4-BE49-F238E27FC236}">
                <a16:creationId xmlns:a16="http://schemas.microsoft.com/office/drawing/2014/main" id="{0BF31C6B-FB2B-EE5F-1645-C7CF22B919CA}"/>
              </a:ext>
            </a:extLst>
          </p:cNvPr>
          <p:cNvGrpSpPr/>
          <p:nvPr/>
        </p:nvGrpSpPr>
        <p:grpSpPr>
          <a:xfrm>
            <a:off x="1705140" y="4261204"/>
            <a:ext cx="4128490" cy="823290"/>
            <a:chOff x="1705140" y="4261204"/>
            <a:chExt cx="4128490" cy="823290"/>
          </a:xfrm>
        </p:grpSpPr>
        <p:sp>
          <p:nvSpPr>
            <p:cNvPr id="103" name="Rectangle 102">
              <a:extLst>
                <a:ext uri="{FF2B5EF4-FFF2-40B4-BE49-F238E27FC236}">
                  <a16:creationId xmlns:a16="http://schemas.microsoft.com/office/drawing/2014/main" id="{0111DFA5-FB3F-D128-A51E-C6F47DBAAEFE}"/>
                </a:ext>
              </a:extLst>
            </p:cNvPr>
            <p:cNvSpPr/>
            <p:nvPr/>
          </p:nvSpPr>
          <p:spPr>
            <a:xfrm>
              <a:off x="1705140" y="4261205"/>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Dealing with a </a:t>
              </a:r>
            </a:p>
            <a:p>
              <a:r>
                <a:rPr lang="en-US" sz="2400" b="1" dirty="0">
                  <a:latin typeface="Patua One" panose="02000000000000000000" pitchFamily="2" charset="0"/>
                </a:rPr>
                <a:t>  customer</a:t>
              </a:r>
              <a:endParaRPr lang="en-IN" sz="2400" dirty="0"/>
            </a:p>
          </p:txBody>
        </p:sp>
        <p:sp>
          <p:nvSpPr>
            <p:cNvPr id="104" name="Rectangle 103">
              <a:extLst>
                <a:ext uri="{FF2B5EF4-FFF2-40B4-BE49-F238E27FC236}">
                  <a16:creationId xmlns:a16="http://schemas.microsoft.com/office/drawing/2014/main" id="{91D915CD-0271-7EA4-8796-374130BBE672}"/>
                </a:ext>
              </a:extLst>
            </p:cNvPr>
            <p:cNvSpPr/>
            <p:nvPr/>
          </p:nvSpPr>
          <p:spPr>
            <a:xfrm>
              <a:off x="5026166" y="4261204"/>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Patua One" panose="02000000000000000000" pitchFamily="2" charset="0"/>
                </a:rPr>
                <a:t>35</a:t>
              </a:r>
              <a:endParaRPr lang="en-IN" sz="3200" b="1" dirty="0">
                <a:latin typeface="Patua One" panose="02000000000000000000" pitchFamily="2" charset="0"/>
              </a:endParaRPr>
            </a:p>
          </p:txBody>
        </p:sp>
      </p:grpSp>
      <p:grpSp>
        <p:nvGrpSpPr>
          <p:cNvPr id="105" name="Group 104">
            <a:extLst>
              <a:ext uri="{FF2B5EF4-FFF2-40B4-BE49-F238E27FC236}">
                <a16:creationId xmlns:a16="http://schemas.microsoft.com/office/drawing/2014/main" id="{DB11B335-D291-1D05-8269-0779DC2C9404}"/>
              </a:ext>
            </a:extLst>
          </p:cNvPr>
          <p:cNvGrpSpPr/>
          <p:nvPr/>
        </p:nvGrpSpPr>
        <p:grpSpPr>
          <a:xfrm>
            <a:off x="1705140" y="5299479"/>
            <a:ext cx="4128490" cy="823290"/>
            <a:chOff x="1705140" y="5299479"/>
            <a:chExt cx="4128490" cy="823290"/>
          </a:xfrm>
        </p:grpSpPr>
        <p:sp>
          <p:nvSpPr>
            <p:cNvPr id="106" name="Rectangle 105">
              <a:extLst>
                <a:ext uri="{FF2B5EF4-FFF2-40B4-BE49-F238E27FC236}">
                  <a16:creationId xmlns:a16="http://schemas.microsoft.com/office/drawing/2014/main" id="{870DCFAB-48ED-36D1-F4C5-67F05D884763}"/>
                </a:ext>
              </a:extLst>
            </p:cNvPr>
            <p:cNvSpPr/>
            <p:nvPr/>
          </p:nvSpPr>
          <p:spPr>
            <a:xfrm>
              <a:off x="1705140" y="5299480"/>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Patua One" panose="02000000000000000000" pitchFamily="2" charset="0"/>
                </a:rPr>
                <a:t>   </a:t>
              </a:r>
              <a:r>
                <a:rPr lang="en-US" sz="2400" b="1" dirty="0">
                  <a:latin typeface="Patua One" panose="02000000000000000000" pitchFamily="2" charset="0"/>
                </a:rPr>
                <a:t>Don’t know what </a:t>
              </a:r>
            </a:p>
            <a:p>
              <a:r>
                <a:rPr lang="en-US" sz="2400" b="1" dirty="0">
                  <a:latin typeface="Patua One" panose="02000000000000000000" pitchFamily="2" charset="0"/>
                </a:rPr>
                <a:t>  your doing</a:t>
              </a:r>
              <a:endParaRPr lang="en-IN" sz="2400" dirty="0"/>
            </a:p>
          </p:txBody>
        </p:sp>
        <p:sp>
          <p:nvSpPr>
            <p:cNvPr id="107" name="Rectangle 106">
              <a:extLst>
                <a:ext uri="{FF2B5EF4-FFF2-40B4-BE49-F238E27FC236}">
                  <a16:creationId xmlns:a16="http://schemas.microsoft.com/office/drawing/2014/main" id="{25CD3C14-A4A2-02E9-2E98-735BB0A63E74}"/>
                </a:ext>
              </a:extLst>
            </p:cNvPr>
            <p:cNvSpPr/>
            <p:nvPr/>
          </p:nvSpPr>
          <p:spPr>
            <a:xfrm>
              <a:off x="5026166" y="5299479"/>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Patua One" panose="02000000000000000000" pitchFamily="2" charset="0"/>
                </a:rPr>
                <a:t>25</a:t>
              </a:r>
              <a:endParaRPr lang="en-IN" sz="3200" b="1" dirty="0">
                <a:latin typeface="Patua One" panose="02000000000000000000" pitchFamily="2" charset="0"/>
              </a:endParaRPr>
            </a:p>
          </p:txBody>
        </p:sp>
      </p:grpSp>
      <p:sp>
        <p:nvSpPr>
          <p:cNvPr id="2" name="TextBox 1">
            <a:extLst>
              <a:ext uri="{FF2B5EF4-FFF2-40B4-BE49-F238E27FC236}">
                <a16:creationId xmlns:a16="http://schemas.microsoft.com/office/drawing/2014/main" id="{10E98D1A-0EE2-6B7A-D470-C0F1D9D52569}"/>
              </a:ext>
            </a:extLst>
          </p:cNvPr>
          <p:cNvSpPr txBox="1"/>
          <p:nvPr/>
        </p:nvSpPr>
        <p:spPr>
          <a:xfrm>
            <a:off x="1450019" y="446368"/>
            <a:ext cx="9291962" cy="746102"/>
          </a:xfrm>
          <a:prstGeom prst="rect">
            <a:avLst/>
          </a:prstGeom>
          <a:noFill/>
        </p:spPr>
        <p:txBody>
          <a:bodyPr wrap="square" rtlCol="0">
            <a:spAutoFit/>
          </a:bodyPr>
          <a:lstStyle/>
          <a:p>
            <a:pPr algn="ctr">
              <a:lnSpc>
                <a:spcPct val="150000"/>
              </a:lnSpc>
            </a:pPr>
            <a:r>
              <a:rPr lang="en-IN" sz="3200" b="0" i="0" dirty="0">
                <a:solidFill>
                  <a:schemeClr val="bg1"/>
                </a:solidFill>
                <a:effectLst/>
                <a:latin typeface="Patua One" panose="02000000000000000000" pitchFamily="2" charset="0"/>
              </a:rPr>
              <a:t>Name a reason you might be </a:t>
            </a:r>
            <a:r>
              <a:rPr lang="en-IN" sz="3200" dirty="0">
                <a:solidFill>
                  <a:schemeClr val="bg1"/>
                </a:solidFill>
                <a:latin typeface="Patua One" panose="02000000000000000000" pitchFamily="2" charset="0"/>
              </a:rPr>
              <a:t>nervous at work</a:t>
            </a:r>
          </a:p>
        </p:txBody>
      </p:sp>
      <p:grpSp>
        <p:nvGrpSpPr>
          <p:cNvPr id="70" name="Group 69">
            <a:extLst>
              <a:ext uri="{FF2B5EF4-FFF2-40B4-BE49-F238E27FC236}">
                <a16:creationId xmlns:a16="http://schemas.microsoft.com/office/drawing/2014/main" id="{6A91452C-EDD5-F1B7-9FE4-FC0FDBBFFFD1}"/>
              </a:ext>
            </a:extLst>
          </p:cNvPr>
          <p:cNvGrpSpPr/>
          <p:nvPr/>
        </p:nvGrpSpPr>
        <p:grpSpPr>
          <a:xfrm>
            <a:off x="1705140" y="3225457"/>
            <a:ext cx="4128490" cy="823289"/>
            <a:chOff x="1305719" y="2049243"/>
            <a:chExt cx="4503901" cy="879797"/>
          </a:xfrm>
        </p:grpSpPr>
        <p:sp>
          <p:nvSpPr>
            <p:cNvPr id="71" name="Rectangle 70">
              <a:extLst>
                <a:ext uri="{FF2B5EF4-FFF2-40B4-BE49-F238E27FC236}">
                  <a16:creationId xmlns:a16="http://schemas.microsoft.com/office/drawing/2014/main" id="{846C58C4-CE09-D54B-8D54-8E06131D01CA}"/>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2" name="Oval 71">
              <a:extLst>
                <a:ext uri="{FF2B5EF4-FFF2-40B4-BE49-F238E27FC236}">
                  <a16:creationId xmlns:a16="http://schemas.microsoft.com/office/drawing/2014/main" id="{1AEB1F5A-CAA5-BE08-8F4A-1C9680F96875}"/>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a:t>
              </a:r>
              <a:endParaRPr lang="en-IN" dirty="0"/>
            </a:p>
          </p:txBody>
        </p:sp>
      </p:grpSp>
      <p:grpSp>
        <p:nvGrpSpPr>
          <p:cNvPr id="73" name="Group 72">
            <a:extLst>
              <a:ext uri="{FF2B5EF4-FFF2-40B4-BE49-F238E27FC236}">
                <a16:creationId xmlns:a16="http://schemas.microsoft.com/office/drawing/2014/main" id="{4209D7CD-0E2D-91A4-A284-0B5A61832428}"/>
              </a:ext>
            </a:extLst>
          </p:cNvPr>
          <p:cNvGrpSpPr/>
          <p:nvPr/>
        </p:nvGrpSpPr>
        <p:grpSpPr>
          <a:xfrm>
            <a:off x="1705140" y="4255357"/>
            <a:ext cx="4128490" cy="823289"/>
            <a:chOff x="1305719" y="2049243"/>
            <a:chExt cx="4503901" cy="879797"/>
          </a:xfrm>
        </p:grpSpPr>
        <p:sp>
          <p:nvSpPr>
            <p:cNvPr id="74" name="Rectangle 73">
              <a:extLst>
                <a:ext uri="{FF2B5EF4-FFF2-40B4-BE49-F238E27FC236}">
                  <a16:creationId xmlns:a16="http://schemas.microsoft.com/office/drawing/2014/main" id="{0852AD13-8B58-3202-602A-27397427042C}"/>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5" name="Oval 74">
              <a:extLst>
                <a:ext uri="{FF2B5EF4-FFF2-40B4-BE49-F238E27FC236}">
                  <a16:creationId xmlns:a16="http://schemas.microsoft.com/office/drawing/2014/main" id="{EAC755CD-F61C-BD42-AF33-859FC9ED6F95}"/>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a:t>
              </a:r>
              <a:endParaRPr lang="en-IN" dirty="0"/>
            </a:p>
          </p:txBody>
        </p:sp>
      </p:grpSp>
      <p:grpSp>
        <p:nvGrpSpPr>
          <p:cNvPr id="76" name="Group 75">
            <a:extLst>
              <a:ext uri="{FF2B5EF4-FFF2-40B4-BE49-F238E27FC236}">
                <a16:creationId xmlns:a16="http://schemas.microsoft.com/office/drawing/2014/main" id="{FAAE466B-B7F9-0324-024D-994A5BE1DDC9}"/>
              </a:ext>
            </a:extLst>
          </p:cNvPr>
          <p:cNvGrpSpPr/>
          <p:nvPr/>
        </p:nvGrpSpPr>
        <p:grpSpPr>
          <a:xfrm>
            <a:off x="1705140" y="5299479"/>
            <a:ext cx="4128490" cy="823289"/>
            <a:chOff x="1305719" y="2049243"/>
            <a:chExt cx="4503901" cy="879797"/>
          </a:xfrm>
        </p:grpSpPr>
        <p:sp>
          <p:nvSpPr>
            <p:cNvPr id="77" name="Rectangle 76">
              <a:extLst>
                <a:ext uri="{FF2B5EF4-FFF2-40B4-BE49-F238E27FC236}">
                  <a16:creationId xmlns:a16="http://schemas.microsoft.com/office/drawing/2014/main" id="{797C6207-48E5-E919-BBCB-A7E99CCBA6AD}"/>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8" name="Oval 77">
              <a:extLst>
                <a:ext uri="{FF2B5EF4-FFF2-40B4-BE49-F238E27FC236}">
                  <a16:creationId xmlns:a16="http://schemas.microsoft.com/office/drawing/2014/main" id="{7F1050F1-A8CB-EEB3-B4D5-8CD0BD9DE076}"/>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a:t>
              </a:r>
              <a:endParaRPr lang="en-IN" dirty="0"/>
            </a:p>
          </p:txBody>
        </p:sp>
      </p:grpSp>
      <p:grpSp>
        <p:nvGrpSpPr>
          <p:cNvPr id="79" name="Group 78">
            <a:extLst>
              <a:ext uri="{FF2B5EF4-FFF2-40B4-BE49-F238E27FC236}">
                <a16:creationId xmlns:a16="http://schemas.microsoft.com/office/drawing/2014/main" id="{AD6DC05C-9017-BABD-E1C9-062FC6E8087E}"/>
              </a:ext>
            </a:extLst>
          </p:cNvPr>
          <p:cNvGrpSpPr/>
          <p:nvPr/>
        </p:nvGrpSpPr>
        <p:grpSpPr>
          <a:xfrm>
            <a:off x="1705140" y="2184401"/>
            <a:ext cx="4128490" cy="823289"/>
            <a:chOff x="1305719" y="2049243"/>
            <a:chExt cx="4503901" cy="879797"/>
          </a:xfrm>
        </p:grpSpPr>
        <p:sp>
          <p:nvSpPr>
            <p:cNvPr id="80" name="Rectangle 79">
              <a:extLst>
                <a:ext uri="{FF2B5EF4-FFF2-40B4-BE49-F238E27FC236}">
                  <a16:creationId xmlns:a16="http://schemas.microsoft.com/office/drawing/2014/main" id="{9E8A2A00-8340-1970-2C07-B1B3209B4E04}"/>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1" name="Oval 80">
              <a:extLst>
                <a:ext uri="{FF2B5EF4-FFF2-40B4-BE49-F238E27FC236}">
                  <a16:creationId xmlns:a16="http://schemas.microsoft.com/office/drawing/2014/main" id="{F06DA86C-AD38-4AC8-2518-E9AD7487D42F}"/>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a:t>
              </a:r>
              <a:endParaRPr lang="en-IN" dirty="0"/>
            </a:p>
          </p:txBody>
        </p:sp>
      </p:grpSp>
      <p:grpSp>
        <p:nvGrpSpPr>
          <p:cNvPr id="226" name="Group 225">
            <a:extLst>
              <a:ext uri="{FF2B5EF4-FFF2-40B4-BE49-F238E27FC236}">
                <a16:creationId xmlns:a16="http://schemas.microsoft.com/office/drawing/2014/main" id="{4CCF428B-B8F1-8CE5-2B38-C3423A0312AE}"/>
              </a:ext>
            </a:extLst>
          </p:cNvPr>
          <p:cNvGrpSpPr/>
          <p:nvPr/>
        </p:nvGrpSpPr>
        <p:grpSpPr>
          <a:xfrm>
            <a:off x="0" y="2"/>
            <a:ext cx="12192000" cy="6858000"/>
            <a:chOff x="0" y="0"/>
            <a:chExt cx="12192000" cy="6858000"/>
          </a:xfrm>
        </p:grpSpPr>
        <p:sp>
          <p:nvSpPr>
            <p:cNvPr id="227" name="Rectangle 226">
              <a:extLst>
                <a:ext uri="{FF2B5EF4-FFF2-40B4-BE49-F238E27FC236}">
                  <a16:creationId xmlns:a16="http://schemas.microsoft.com/office/drawing/2014/main" id="{EC5AD2BE-98FF-6E36-DA1F-806FEE29D4DF}"/>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228" name="Cross 227">
              <a:extLst>
                <a:ext uri="{FF2B5EF4-FFF2-40B4-BE49-F238E27FC236}">
                  <a16:creationId xmlns:a16="http://schemas.microsoft.com/office/drawing/2014/main" id="{E981198A-6122-C0F5-5DEF-0FD0046F3A29}"/>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229" name="Group 228">
            <a:extLst>
              <a:ext uri="{FF2B5EF4-FFF2-40B4-BE49-F238E27FC236}">
                <a16:creationId xmlns:a16="http://schemas.microsoft.com/office/drawing/2014/main" id="{4EB553D6-8864-23F9-0778-3E319F02375B}"/>
              </a:ext>
            </a:extLst>
          </p:cNvPr>
          <p:cNvGrpSpPr/>
          <p:nvPr/>
        </p:nvGrpSpPr>
        <p:grpSpPr>
          <a:xfrm>
            <a:off x="0" y="4"/>
            <a:ext cx="12192000" cy="6858000"/>
            <a:chOff x="0" y="0"/>
            <a:chExt cx="12192000" cy="6858000"/>
          </a:xfrm>
        </p:grpSpPr>
        <p:sp>
          <p:nvSpPr>
            <p:cNvPr id="230" name="Rectangle 229">
              <a:extLst>
                <a:ext uri="{FF2B5EF4-FFF2-40B4-BE49-F238E27FC236}">
                  <a16:creationId xmlns:a16="http://schemas.microsoft.com/office/drawing/2014/main" id="{ED7E794D-AD4F-364F-8FC4-1397C494762E}"/>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231" name="Cross 230">
              <a:extLst>
                <a:ext uri="{FF2B5EF4-FFF2-40B4-BE49-F238E27FC236}">
                  <a16:creationId xmlns:a16="http://schemas.microsoft.com/office/drawing/2014/main" id="{3AE70201-A4F3-4D0A-2F37-04ACE26CC1C3}"/>
                </a:ext>
              </a:extLst>
            </p:cNvPr>
            <p:cNvSpPr/>
            <p:nvPr/>
          </p:nvSpPr>
          <p:spPr>
            <a:xfrm rot="2700000">
              <a:off x="30250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2" name="Cross 231">
              <a:extLst>
                <a:ext uri="{FF2B5EF4-FFF2-40B4-BE49-F238E27FC236}">
                  <a16:creationId xmlns:a16="http://schemas.microsoft.com/office/drawing/2014/main" id="{008B1E79-D30D-EA79-93CD-9D76BBEC54F4}"/>
                </a:ext>
              </a:extLst>
            </p:cNvPr>
            <p:cNvSpPr/>
            <p:nvPr/>
          </p:nvSpPr>
          <p:spPr>
            <a:xfrm rot="2700000">
              <a:off x="5881465"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233" name="Group 232">
            <a:extLst>
              <a:ext uri="{FF2B5EF4-FFF2-40B4-BE49-F238E27FC236}">
                <a16:creationId xmlns:a16="http://schemas.microsoft.com/office/drawing/2014/main" id="{3DB443FD-CA16-17AE-9146-DD59700435E7}"/>
              </a:ext>
            </a:extLst>
          </p:cNvPr>
          <p:cNvGrpSpPr/>
          <p:nvPr/>
        </p:nvGrpSpPr>
        <p:grpSpPr>
          <a:xfrm>
            <a:off x="0" y="0"/>
            <a:ext cx="12192000" cy="6858000"/>
            <a:chOff x="0" y="0"/>
            <a:chExt cx="12192000" cy="6858000"/>
          </a:xfrm>
        </p:grpSpPr>
        <p:sp>
          <p:nvSpPr>
            <p:cNvPr id="234" name="Rectangle 233">
              <a:extLst>
                <a:ext uri="{FF2B5EF4-FFF2-40B4-BE49-F238E27FC236}">
                  <a16:creationId xmlns:a16="http://schemas.microsoft.com/office/drawing/2014/main" id="{D15B4779-C2A9-3B2E-EAED-982C5C78059F}"/>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235" name="Cross 234">
              <a:extLst>
                <a:ext uri="{FF2B5EF4-FFF2-40B4-BE49-F238E27FC236}">
                  <a16:creationId xmlns:a16="http://schemas.microsoft.com/office/drawing/2014/main" id="{656A4FC3-44D7-F91D-732C-BECC1EDB91F8}"/>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6" name="Cross 235">
              <a:extLst>
                <a:ext uri="{FF2B5EF4-FFF2-40B4-BE49-F238E27FC236}">
                  <a16:creationId xmlns:a16="http://schemas.microsoft.com/office/drawing/2014/main" id="{132F1C1D-AF5D-189B-98B7-EE1F5C28C19C}"/>
                </a:ext>
              </a:extLst>
            </p:cNvPr>
            <p:cNvSpPr/>
            <p:nvPr/>
          </p:nvSpPr>
          <p:spPr>
            <a:xfrm rot="2700000">
              <a:off x="7376768" y="1805819"/>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7" name="Cross 236">
              <a:extLst>
                <a:ext uri="{FF2B5EF4-FFF2-40B4-BE49-F238E27FC236}">
                  <a16:creationId xmlns:a16="http://schemas.microsoft.com/office/drawing/2014/main" id="{AE18BD51-1218-F728-D182-5AEB5AE5AEE0}"/>
                </a:ext>
              </a:extLst>
            </p:cNvPr>
            <p:cNvSpPr/>
            <p:nvPr/>
          </p:nvSpPr>
          <p:spPr>
            <a:xfrm rot="2700000">
              <a:off x="1577206" y="1805820"/>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238" name="Group 237">
            <a:extLst>
              <a:ext uri="{FF2B5EF4-FFF2-40B4-BE49-F238E27FC236}">
                <a16:creationId xmlns:a16="http://schemas.microsoft.com/office/drawing/2014/main" id="{62824AD8-F29A-9F93-520F-AB55611C02E7}"/>
              </a:ext>
            </a:extLst>
          </p:cNvPr>
          <p:cNvGrpSpPr/>
          <p:nvPr/>
        </p:nvGrpSpPr>
        <p:grpSpPr>
          <a:xfrm>
            <a:off x="9493793" y="6266906"/>
            <a:ext cx="451734" cy="451732"/>
            <a:chOff x="3549843" y="4495800"/>
            <a:chExt cx="1003687" cy="1003687"/>
          </a:xfrm>
        </p:grpSpPr>
        <p:sp>
          <p:nvSpPr>
            <p:cNvPr id="239" name="Oval 238">
              <a:extLst>
                <a:ext uri="{FF2B5EF4-FFF2-40B4-BE49-F238E27FC236}">
                  <a16:creationId xmlns:a16="http://schemas.microsoft.com/office/drawing/2014/main" id="{8A84DA8A-FDED-AA41-AA6A-74A9D6AE6B65}"/>
                </a:ext>
              </a:extLst>
            </p:cNvPr>
            <p:cNvSpPr/>
            <p:nvPr/>
          </p:nvSpPr>
          <p:spPr>
            <a:xfrm>
              <a:off x="3549843" y="4495800"/>
              <a:ext cx="1003687" cy="1003687"/>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40" name="Cross 239">
              <a:extLst>
                <a:ext uri="{FF2B5EF4-FFF2-40B4-BE49-F238E27FC236}">
                  <a16:creationId xmlns:a16="http://schemas.microsoft.com/office/drawing/2014/main" id="{02449C5A-EC6B-8F2D-E0BB-1E26D520BE4D}"/>
                </a:ext>
              </a:extLst>
            </p:cNvPr>
            <p:cNvSpPr/>
            <p:nvPr/>
          </p:nvSpPr>
          <p:spPr>
            <a:xfrm rot="2700000">
              <a:off x="3771460" y="4717420"/>
              <a:ext cx="560450" cy="560448"/>
            </a:xfrm>
            <a:prstGeom prst="plus">
              <a:avLst>
                <a:gd name="adj" fmla="val 405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241" name="Group 240">
            <a:extLst>
              <a:ext uri="{FF2B5EF4-FFF2-40B4-BE49-F238E27FC236}">
                <a16:creationId xmlns:a16="http://schemas.microsoft.com/office/drawing/2014/main" id="{CBB9971D-4702-C9F1-B5EA-8E16C48FAC2B}"/>
              </a:ext>
            </a:extLst>
          </p:cNvPr>
          <p:cNvGrpSpPr/>
          <p:nvPr/>
        </p:nvGrpSpPr>
        <p:grpSpPr>
          <a:xfrm>
            <a:off x="10035126" y="6266906"/>
            <a:ext cx="451734" cy="451732"/>
            <a:chOff x="3549843" y="4495800"/>
            <a:chExt cx="1003687" cy="1003687"/>
          </a:xfrm>
        </p:grpSpPr>
        <p:sp>
          <p:nvSpPr>
            <p:cNvPr id="242" name="Oval 241">
              <a:extLst>
                <a:ext uri="{FF2B5EF4-FFF2-40B4-BE49-F238E27FC236}">
                  <a16:creationId xmlns:a16="http://schemas.microsoft.com/office/drawing/2014/main" id="{29D94F9D-8762-52E6-AD94-09147138C72C}"/>
                </a:ext>
              </a:extLst>
            </p:cNvPr>
            <p:cNvSpPr/>
            <p:nvPr/>
          </p:nvSpPr>
          <p:spPr>
            <a:xfrm>
              <a:off x="3549843" y="4495800"/>
              <a:ext cx="1003687" cy="1003687"/>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43" name="Cross 242">
              <a:extLst>
                <a:ext uri="{FF2B5EF4-FFF2-40B4-BE49-F238E27FC236}">
                  <a16:creationId xmlns:a16="http://schemas.microsoft.com/office/drawing/2014/main" id="{E0ACED2E-4D68-800B-4ECF-42F48D378A83}"/>
                </a:ext>
              </a:extLst>
            </p:cNvPr>
            <p:cNvSpPr/>
            <p:nvPr/>
          </p:nvSpPr>
          <p:spPr>
            <a:xfrm rot="2700000">
              <a:off x="3771460" y="4717420"/>
              <a:ext cx="560450" cy="560448"/>
            </a:xfrm>
            <a:prstGeom prst="plus">
              <a:avLst>
                <a:gd name="adj" fmla="val 405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244" name="Group 243">
            <a:extLst>
              <a:ext uri="{FF2B5EF4-FFF2-40B4-BE49-F238E27FC236}">
                <a16:creationId xmlns:a16="http://schemas.microsoft.com/office/drawing/2014/main" id="{4A03BD2D-5B7D-B91E-60E0-5F62BAA51B6C}"/>
              </a:ext>
            </a:extLst>
          </p:cNvPr>
          <p:cNvGrpSpPr/>
          <p:nvPr/>
        </p:nvGrpSpPr>
        <p:grpSpPr>
          <a:xfrm>
            <a:off x="8952459" y="6266906"/>
            <a:ext cx="451734" cy="451732"/>
            <a:chOff x="3549843" y="4495800"/>
            <a:chExt cx="1003687" cy="1003687"/>
          </a:xfrm>
        </p:grpSpPr>
        <p:sp>
          <p:nvSpPr>
            <p:cNvPr id="245" name="Oval 244">
              <a:extLst>
                <a:ext uri="{FF2B5EF4-FFF2-40B4-BE49-F238E27FC236}">
                  <a16:creationId xmlns:a16="http://schemas.microsoft.com/office/drawing/2014/main" id="{9C231E78-16D2-98A9-7202-77EE98ABC5CC}"/>
                </a:ext>
              </a:extLst>
            </p:cNvPr>
            <p:cNvSpPr/>
            <p:nvPr/>
          </p:nvSpPr>
          <p:spPr>
            <a:xfrm>
              <a:off x="3549843" y="4495800"/>
              <a:ext cx="1003687" cy="1003687"/>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6" name="Cross 245">
              <a:extLst>
                <a:ext uri="{FF2B5EF4-FFF2-40B4-BE49-F238E27FC236}">
                  <a16:creationId xmlns:a16="http://schemas.microsoft.com/office/drawing/2014/main" id="{3C2E42D7-3BD1-075C-02FF-BD87F2ABAC07}"/>
                </a:ext>
              </a:extLst>
            </p:cNvPr>
            <p:cNvSpPr/>
            <p:nvPr/>
          </p:nvSpPr>
          <p:spPr>
            <a:xfrm rot="2700000">
              <a:off x="3771460" y="4717420"/>
              <a:ext cx="560450" cy="560448"/>
            </a:xfrm>
            <a:prstGeom prst="plus">
              <a:avLst>
                <a:gd name="adj" fmla="val 405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247" name="Group 246">
            <a:extLst>
              <a:ext uri="{FF2B5EF4-FFF2-40B4-BE49-F238E27FC236}">
                <a16:creationId xmlns:a16="http://schemas.microsoft.com/office/drawing/2014/main" id="{4F96D6E2-73D5-BE75-F630-3D853DD85087}"/>
              </a:ext>
            </a:extLst>
          </p:cNvPr>
          <p:cNvGrpSpPr/>
          <p:nvPr/>
        </p:nvGrpSpPr>
        <p:grpSpPr>
          <a:xfrm>
            <a:off x="0" y="2"/>
            <a:ext cx="12192000" cy="6858000"/>
            <a:chOff x="0" y="0"/>
            <a:chExt cx="12192000" cy="6858000"/>
          </a:xfrm>
        </p:grpSpPr>
        <p:sp>
          <p:nvSpPr>
            <p:cNvPr id="248" name="Rectangle 247">
              <a:extLst>
                <a:ext uri="{FF2B5EF4-FFF2-40B4-BE49-F238E27FC236}">
                  <a16:creationId xmlns:a16="http://schemas.microsoft.com/office/drawing/2014/main" id="{007B5322-4EAD-219F-38AF-DE9688CC7122}"/>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249" name="Cross 248">
              <a:extLst>
                <a:ext uri="{FF2B5EF4-FFF2-40B4-BE49-F238E27FC236}">
                  <a16:creationId xmlns:a16="http://schemas.microsoft.com/office/drawing/2014/main" id="{75EC272B-4E73-C5DA-B3C0-3FAB4478024A}"/>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250" name="Group 249">
            <a:extLst>
              <a:ext uri="{FF2B5EF4-FFF2-40B4-BE49-F238E27FC236}">
                <a16:creationId xmlns:a16="http://schemas.microsoft.com/office/drawing/2014/main" id="{FE2CFD80-BA51-09B4-7724-2B326ED32DD1}"/>
              </a:ext>
            </a:extLst>
          </p:cNvPr>
          <p:cNvGrpSpPr/>
          <p:nvPr/>
        </p:nvGrpSpPr>
        <p:grpSpPr>
          <a:xfrm>
            <a:off x="122932" y="6266906"/>
            <a:ext cx="451734" cy="451732"/>
            <a:chOff x="3549843" y="4495800"/>
            <a:chExt cx="1003687" cy="1003687"/>
          </a:xfrm>
          <a:solidFill>
            <a:schemeClr val="bg2">
              <a:lumMod val="90000"/>
            </a:schemeClr>
          </a:solidFill>
        </p:grpSpPr>
        <p:sp>
          <p:nvSpPr>
            <p:cNvPr id="251" name="Oval 250">
              <a:extLst>
                <a:ext uri="{FF2B5EF4-FFF2-40B4-BE49-F238E27FC236}">
                  <a16:creationId xmlns:a16="http://schemas.microsoft.com/office/drawing/2014/main" id="{8CAF2EF0-FBC5-E015-472C-6DE7C37FB00F}"/>
                </a:ext>
              </a:extLst>
            </p:cNvPr>
            <p:cNvSpPr/>
            <p:nvPr/>
          </p:nvSpPr>
          <p:spPr>
            <a:xfrm>
              <a:off x="3549843" y="4495800"/>
              <a:ext cx="1003687" cy="10036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2" name="Cross 251">
              <a:extLst>
                <a:ext uri="{FF2B5EF4-FFF2-40B4-BE49-F238E27FC236}">
                  <a16:creationId xmlns:a16="http://schemas.microsoft.com/office/drawing/2014/main" id="{CE34B02F-6112-FA45-CE3C-80540E8D67C3}"/>
                </a:ext>
              </a:extLst>
            </p:cNvPr>
            <p:cNvSpPr/>
            <p:nvPr/>
          </p:nvSpPr>
          <p:spPr>
            <a:xfrm rot="2700000">
              <a:off x="3771460" y="4717420"/>
              <a:ext cx="560450" cy="560448"/>
            </a:xfrm>
            <a:prstGeom prst="plus">
              <a:avLst>
                <a:gd name="adj" fmla="val 405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253" name="Group 252">
            <a:extLst>
              <a:ext uri="{FF2B5EF4-FFF2-40B4-BE49-F238E27FC236}">
                <a16:creationId xmlns:a16="http://schemas.microsoft.com/office/drawing/2014/main" id="{7D25DB49-E36E-CA82-5CBC-8B7B35E43BB2}"/>
              </a:ext>
            </a:extLst>
          </p:cNvPr>
          <p:cNvGrpSpPr/>
          <p:nvPr/>
        </p:nvGrpSpPr>
        <p:grpSpPr>
          <a:xfrm>
            <a:off x="0" y="2"/>
            <a:ext cx="12192000" cy="6858000"/>
            <a:chOff x="0" y="0"/>
            <a:chExt cx="12192000" cy="6858000"/>
          </a:xfrm>
        </p:grpSpPr>
        <p:sp>
          <p:nvSpPr>
            <p:cNvPr id="254" name="Rectangle 253">
              <a:extLst>
                <a:ext uri="{FF2B5EF4-FFF2-40B4-BE49-F238E27FC236}">
                  <a16:creationId xmlns:a16="http://schemas.microsoft.com/office/drawing/2014/main" id="{16155A12-3120-14C4-057D-4AF3C639F0C7}"/>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255" name="Cross 254">
              <a:extLst>
                <a:ext uri="{FF2B5EF4-FFF2-40B4-BE49-F238E27FC236}">
                  <a16:creationId xmlns:a16="http://schemas.microsoft.com/office/drawing/2014/main" id="{546A77DA-2B22-972F-0FB4-B5E1D748A501}"/>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256" name="Group 255">
            <a:extLst>
              <a:ext uri="{FF2B5EF4-FFF2-40B4-BE49-F238E27FC236}">
                <a16:creationId xmlns:a16="http://schemas.microsoft.com/office/drawing/2014/main" id="{C6031F64-1D2B-02ED-FF8F-5A10428D8AAE}"/>
              </a:ext>
            </a:extLst>
          </p:cNvPr>
          <p:cNvGrpSpPr/>
          <p:nvPr/>
        </p:nvGrpSpPr>
        <p:grpSpPr>
          <a:xfrm>
            <a:off x="655960" y="6266906"/>
            <a:ext cx="451734" cy="451732"/>
            <a:chOff x="3549843" y="4495800"/>
            <a:chExt cx="1003687" cy="1003687"/>
          </a:xfrm>
          <a:solidFill>
            <a:schemeClr val="bg2">
              <a:lumMod val="90000"/>
            </a:schemeClr>
          </a:solidFill>
        </p:grpSpPr>
        <p:sp>
          <p:nvSpPr>
            <p:cNvPr id="257" name="Oval 256">
              <a:extLst>
                <a:ext uri="{FF2B5EF4-FFF2-40B4-BE49-F238E27FC236}">
                  <a16:creationId xmlns:a16="http://schemas.microsoft.com/office/drawing/2014/main" id="{19861FB5-93C1-AE76-2BD9-71F64E6A30F8}"/>
                </a:ext>
              </a:extLst>
            </p:cNvPr>
            <p:cNvSpPr/>
            <p:nvPr/>
          </p:nvSpPr>
          <p:spPr>
            <a:xfrm>
              <a:off x="3549843" y="4495800"/>
              <a:ext cx="1003687" cy="10036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8" name="Cross 257">
              <a:extLst>
                <a:ext uri="{FF2B5EF4-FFF2-40B4-BE49-F238E27FC236}">
                  <a16:creationId xmlns:a16="http://schemas.microsoft.com/office/drawing/2014/main" id="{001D025A-7BF4-D210-475F-D14DC13AA845}"/>
                </a:ext>
              </a:extLst>
            </p:cNvPr>
            <p:cNvSpPr/>
            <p:nvPr/>
          </p:nvSpPr>
          <p:spPr>
            <a:xfrm rot="2700000">
              <a:off x="3771460" y="4717420"/>
              <a:ext cx="560450" cy="560448"/>
            </a:xfrm>
            <a:prstGeom prst="plus">
              <a:avLst>
                <a:gd name="adj" fmla="val 405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Tree>
    <p:extLst>
      <p:ext uri="{BB962C8B-B14F-4D97-AF65-F5344CB8AC3E}">
        <p14:creationId xmlns:p14="http://schemas.microsoft.com/office/powerpoint/2010/main" val="914714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70"/>
                                        </p:tgtEl>
                                      </p:cBhvr>
                                    </p:animEffect>
                                    <p:set>
                                      <p:cBhvr>
                                        <p:cTn id="7" dur="1" fill="hold">
                                          <p:stCondLst>
                                            <p:cond delay="24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8" restart="whenNotActive" fill="hold" evtFilter="cancelBubble" nodeType="interactiveSeq">
                <p:stCondLst>
                  <p:cond evt="onClick" delay="0">
                    <p:tgtEl>
                      <p:spTgt spid="7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250"/>
                                        <p:tgtEl>
                                          <p:spTgt spid="73"/>
                                        </p:tgtEl>
                                      </p:cBhvr>
                                    </p:animEffect>
                                    <p:set>
                                      <p:cBhvr>
                                        <p:cTn id="13" dur="1" fill="hold">
                                          <p:stCondLst>
                                            <p:cond delay="24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14" restart="whenNotActive" fill="hold" evtFilter="cancelBubble" nodeType="interactiveSeq">
                <p:stCondLst>
                  <p:cond evt="onClick" delay="0">
                    <p:tgtEl>
                      <p:spTgt spid="7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50"/>
                                        <p:tgtEl>
                                          <p:spTgt spid="76"/>
                                        </p:tgtEl>
                                      </p:cBhvr>
                                    </p:animEffect>
                                    <p:set>
                                      <p:cBhvr>
                                        <p:cTn id="19" dur="1" fill="hold">
                                          <p:stCondLst>
                                            <p:cond delay="24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20" restart="whenNotActive" fill="hold" evtFilter="cancelBubble" nodeType="interactiveSeq">
                <p:stCondLst>
                  <p:cond evt="onClick" delay="0">
                    <p:tgtEl>
                      <p:spTgt spid="7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250"/>
                                        <p:tgtEl>
                                          <p:spTgt spid="79"/>
                                        </p:tgtEl>
                                      </p:cBhvr>
                                    </p:animEffect>
                                    <p:set>
                                      <p:cBhvr>
                                        <p:cTn id="25" dur="1" fill="hold">
                                          <p:stCondLst>
                                            <p:cond delay="24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26" restart="whenNotActive" fill="hold" evtFilter="cancelBubble" nodeType="interactiveSeq">
                <p:stCondLst>
                  <p:cond evt="onClick" delay="0">
                    <p:tgtEl>
                      <p:spTgt spid="244"/>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withEffect">
                                  <p:stCondLst>
                                    <p:cond delay="0"/>
                                  </p:stCondLst>
                                  <p:childTnLst>
                                    <p:set>
                                      <p:cBhvr>
                                        <p:cTn id="30" dur="1" fill="hold">
                                          <p:stCondLst>
                                            <p:cond delay="0"/>
                                          </p:stCondLst>
                                        </p:cTn>
                                        <p:tgtEl>
                                          <p:spTgt spid="226"/>
                                        </p:tgtEl>
                                        <p:attrNameLst>
                                          <p:attrName>style.visibility</p:attrName>
                                        </p:attrNameLst>
                                      </p:cBhvr>
                                      <p:to>
                                        <p:strVal val="visible"/>
                                      </p:to>
                                    </p:set>
                                    <p:animEffect transition="in" filter="fade">
                                      <p:cBhvr>
                                        <p:cTn id="31" dur="750"/>
                                        <p:tgtEl>
                                          <p:spTgt spid="226"/>
                                        </p:tgtEl>
                                      </p:cBhvr>
                                    </p:animEffect>
                                  </p:childTnLst>
                                </p:cTn>
                              </p:par>
                              <p:par>
                                <p:cTn id="32" presetID="10" presetClass="exit" presetSubtype="0" fill="hold" nodeType="withEffect">
                                  <p:stCondLst>
                                    <p:cond delay="1250"/>
                                  </p:stCondLst>
                                  <p:childTnLst>
                                    <p:animEffect transition="out" filter="fade">
                                      <p:cBhvr>
                                        <p:cTn id="33" dur="750"/>
                                        <p:tgtEl>
                                          <p:spTgt spid="226"/>
                                        </p:tgtEl>
                                      </p:cBhvr>
                                    </p:animEffect>
                                    <p:set>
                                      <p:cBhvr>
                                        <p:cTn id="34" dur="1" fill="hold">
                                          <p:stCondLst>
                                            <p:cond delay="749"/>
                                          </p:stCondLst>
                                        </p:cTn>
                                        <p:tgtEl>
                                          <p:spTgt spid="226"/>
                                        </p:tgtEl>
                                        <p:attrNameLst>
                                          <p:attrName>style.visibility</p:attrName>
                                        </p:attrNameLst>
                                      </p:cBhvr>
                                      <p:to>
                                        <p:strVal val="hidden"/>
                                      </p:to>
                                    </p:set>
                                  </p:childTnLst>
                                </p:cTn>
                              </p:par>
                              <p:par>
                                <p:cTn id="35" presetID="9" presetClass="emph" presetSubtype="0" nodeType="withEffect">
                                  <p:stCondLst>
                                    <p:cond delay="1250"/>
                                  </p:stCondLst>
                                  <p:childTnLst>
                                    <p:set>
                                      <p:cBhvr>
                                        <p:cTn id="36" dur="indefinite"/>
                                        <p:tgtEl>
                                          <p:spTgt spid="244"/>
                                        </p:tgtEl>
                                        <p:attrNameLst>
                                          <p:attrName>style.opacity</p:attrName>
                                        </p:attrNameLst>
                                      </p:cBhvr>
                                      <p:to>
                                        <p:strVal val="0.5"/>
                                      </p:to>
                                    </p:set>
                                    <p:animEffect filter="image" prLst="opacity: 0.5">
                                      <p:cBhvr rctx="IE">
                                        <p:cTn id="37" dur="indefinite"/>
                                        <p:tgtEl>
                                          <p:spTgt spid="244"/>
                                        </p:tgtEl>
                                      </p:cBhvr>
                                    </p:animEffect>
                                  </p:childTnLst>
                                </p:cTn>
                              </p:par>
                            </p:childTnLst>
                          </p:cTn>
                        </p:par>
                      </p:childTnLst>
                    </p:cTn>
                  </p:par>
                </p:childTnLst>
              </p:cTn>
              <p:nextCondLst>
                <p:cond evt="onClick" delay="0">
                  <p:tgtEl>
                    <p:spTgt spid="244"/>
                  </p:tgtEl>
                </p:cond>
              </p:nextCondLst>
            </p:seq>
            <p:seq concurrent="1" nextAc="seek">
              <p:cTn id="38" restart="whenNotActive" fill="hold" evtFilter="cancelBubble" nodeType="interactiveSeq">
                <p:stCondLst>
                  <p:cond evt="onClick" delay="0">
                    <p:tgtEl>
                      <p:spTgt spid="238"/>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withEffect">
                                  <p:stCondLst>
                                    <p:cond delay="0"/>
                                  </p:stCondLst>
                                  <p:childTnLst>
                                    <p:set>
                                      <p:cBhvr>
                                        <p:cTn id="42" dur="1" fill="hold">
                                          <p:stCondLst>
                                            <p:cond delay="0"/>
                                          </p:stCondLst>
                                        </p:cTn>
                                        <p:tgtEl>
                                          <p:spTgt spid="229"/>
                                        </p:tgtEl>
                                        <p:attrNameLst>
                                          <p:attrName>style.visibility</p:attrName>
                                        </p:attrNameLst>
                                      </p:cBhvr>
                                      <p:to>
                                        <p:strVal val="visible"/>
                                      </p:to>
                                    </p:set>
                                    <p:animEffect transition="in" filter="fade">
                                      <p:cBhvr>
                                        <p:cTn id="43" dur="750"/>
                                        <p:tgtEl>
                                          <p:spTgt spid="229"/>
                                        </p:tgtEl>
                                      </p:cBhvr>
                                    </p:animEffect>
                                  </p:childTnLst>
                                </p:cTn>
                              </p:par>
                              <p:par>
                                <p:cTn id="44" presetID="10" presetClass="exit" presetSubtype="0" fill="hold" nodeType="withEffect">
                                  <p:stCondLst>
                                    <p:cond delay="1250"/>
                                  </p:stCondLst>
                                  <p:childTnLst>
                                    <p:animEffect transition="out" filter="fade">
                                      <p:cBhvr>
                                        <p:cTn id="45" dur="750"/>
                                        <p:tgtEl>
                                          <p:spTgt spid="229"/>
                                        </p:tgtEl>
                                      </p:cBhvr>
                                    </p:animEffect>
                                    <p:set>
                                      <p:cBhvr>
                                        <p:cTn id="46" dur="1" fill="hold">
                                          <p:stCondLst>
                                            <p:cond delay="749"/>
                                          </p:stCondLst>
                                        </p:cTn>
                                        <p:tgtEl>
                                          <p:spTgt spid="229"/>
                                        </p:tgtEl>
                                        <p:attrNameLst>
                                          <p:attrName>style.visibility</p:attrName>
                                        </p:attrNameLst>
                                      </p:cBhvr>
                                      <p:to>
                                        <p:strVal val="hidden"/>
                                      </p:to>
                                    </p:set>
                                  </p:childTnLst>
                                </p:cTn>
                              </p:par>
                              <p:par>
                                <p:cTn id="47" presetID="9" presetClass="emph" presetSubtype="0" nodeType="withEffect">
                                  <p:stCondLst>
                                    <p:cond delay="1250"/>
                                  </p:stCondLst>
                                  <p:childTnLst>
                                    <p:set>
                                      <p:cBhvr>
                                        <p:cTn id="48" dur="indefinite"/>
                                        <p:tgtEl>
                                          <p:spTgt spid="238"/>
                                        </p:tgtEl>
                                        <p:attrNameLst>
                                          <p:attrName>style.opacity</p:attrName>
                                        </p:attrNameLst>
                                      </p:cBhvr>
                                      <p:to>
                                        <p:strVal val="0.5"/>
                                      </p:to>
                                    </p:set>
                                    <p:animEffect filter="image" prLst="opacity: 0.5">
                                      <p:cBhvr rctx="IE">
                                        <p:cTn id="49" dur="indefinite"/>
                                        <p:tgtEl>
                                          <p:spTgt spid="238"/>
                                        </p:tgtEl>
                                      </p:cBhvr>
                                    </p:animEffect>
                                  </p:childTnLst>
                                </p:cTn>
                              </p:par>
                            </p:childTnLst>
                          </p:cTn>
                        </p:par>
                      </p:childTnLst>
                    </p:cTn>
                  </p:par>
                </p:childTnLst>
              </p:cTn>
              <p:nextCondLst>
                <p:cond evt="onClick" delay="0">
                  <p:tgtEl>
                    <p:spTgt spid="238"/>
                  </p:tgtEl>
                </p:cond>
              </p:nextCondLst>
            </p:seq>
            <p:seq concurrent="1" nextAc="seek">
              <p:cTn id="50" restart="whenNotActive" fill="hold" evtFilter="cancelBubble" nodeType="interactiveSeq">
                <p:stCondLst>
                  <p:cond evt="onClick" delay="0">
                    <p:tgtEl>
                      <p:spTgt spid="241"/>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nodeType="withEffect">
                                  <p:stCondLst>
                                    <p:cond delay="0"/>
                                  </p:stCondLst>
                                  <p:childTnLst>
                                    <p:set>
                                      <p:cBhvr>
                                        <p:cTn id="54" dur="1" fill="hold">
                                          <p:stCondLst>
                                            <p:cond delay="0"/>
                                          </p:stCondLst>
                                        </p:cTn>
                                        <p:tgtEl>
                                          <p:spTgt spid="233"/>
                                        </p:tgtEl>
                                        <p:attrNameLst>
                                          <p:attrName>style.visibility</p:attrName>
                                        </p:attrNameLst>
                                      </p:cBhvr>
                                      <p:to>
                                        <p:strVal val="visible"/>
                                      </p:to>
                                    </p:set>
                                    <p:animEffect transition="in" filter="fade">
                                      <p:cBhvr>
                                        <p:cTn id="55" dur="750"/>
                                        <p:tgtEl>
                                          <p:spTgt spid="233"/>
                                        </p:tgtEl>
                                      </p:cBhvr>
                                    </p:animEffect>
                                  </p:childTnLst>
                                </p:cTn>
                              </p:par>
                              <p:par>
                                <p:cTn id="56" presetID="10" presetClass="exit" presetSubtype="0" fill="hold" nodeType="withEffect">
                                  <p:stCondLst>
                                    <p:cond delay="1250"/>
                                  </p:stCondLst>
                                  <p:childTnLst>
                                    <p:animEffect transition="out" filter="fade">
                                      <p:cBhvr>
                                        <p:cTn id="57" dur="750"/>
                                        <p:tgtEl>
                                          <p:spTgt spid="233"/>
                                        </p:tgtEl>
                                      </p:cBhvr>
                                    </p:animEffect>
                                    <p:set>
                                      <p:cBhvr>
                                        <p:cTn id="58" dur="1" fill="hold">
                                          <p:stCondLst>
                                            <p:cond delay="749"/>
                                          </p:stCondLst>
                                        </p:cTn>
                                        <p:tgtEl>
                                          <p:spTgt spid="233"/>
                                        </p:tgtEl>
                                        <p:attrNameLst>
                                          <p:attrName>style.visibility</p:attrName>
                                        </p:attrNameLst>
                                      </p:cBhvr>
                                      <p:to>
                                        <p:strVal val="hidden"/>
                                      </p:to>
                                    </p:set>
                                  </p:childTnLst>
                                </p:cTn>
                              </p:par>
                              <p:par>
                                <p:cTn id="59" presetID="9" presetClass="emph" presetSubtype="0" nodeType="withEffect">
                                  <p:stCondLst>
                                    <p:cond delay="1250"/>
                                  </p:stCondLst>
                                  <p:childTnLst>
                                    <p:set>
                                      <p:cBhvr>
                                        <p:cTn id="60" dur="indefinite"/>
                                        <p:tgtEl>
                                          <p:spTgt spid="241"/>
                                        </p:tgtEl>
                                        <p:attrNameLst>
                                          <p:attrName>style.opacity</p:attrName>
                                        </p:attrNameLst>
                                      </p:cBhvr>
                                      <p:to>
                                        <p:strVal val="0.5"/>
                                      </p:to>
                                    </p:set>
                                    <p:animEffect filter="image" prLst="opacity: 0.5">
                                      <p:cBhvr rctx="IE">
                                        <p:cTn id="61" dur="indefinite"/>
                                        <p:tgtEl>
                                          <p:spTgt spid="241"/>
                                        </p:tgtEl>
                                      </p:cBhvr>
                                    </p:animEffect>
                                  </p:childTnLst>
                                </p:cTn>
                              </p:par>
                            </p:childTnLst>
                          </p:cTn>
                        </p:par>
                      </p:childTnLst>
                    </p:cTn>
                  </p:par>
                </p:childTnLst>
              </p:cTn>
              <p:nextCondLst>
                <p:cond evt="onClick" delay="0">
                  <p:tgtEl>
                    <p:spTgt spid="241"/>
                  </p:tgtEl>
                </p:cond>
              </p:nextCondLst>
            </p:seq>
            <p:seq concurrent="1" nextAc="seek">
              <p:cTn id="62" restart="whenNotActive" fill="hold" evtFilter="cancelBubble" nodeType="interactiveSeq">
                <p:stCondLst>
                  <p:cond evt="onClick" delay="0">
                    <p:tgtEl>
                      <p:spTgt spid="250"/>
                    </p:tgtEl>
                  </p:cond>
                </p:stCondLst>
                <p:endSync evt="end" delay="0">
                  <p:rtn val="all"/>
                </p:endSync>
                <p:childTnLst>
                  <p:par>
                    <p:cTn id="63" fill="hold">
                      <p:stCondLst>
                        <p:cond delay="0"/>
                      </p:stCondLst>
                      <p:childTnLst>
                        <p:par>
                          <p:cTn id="64" fill="hold">
                            <p:stCondLst>
                              <p:cond delay="0"/>
                            </p:stCondLst>
                            <p:childTnLst>
                              <p:par>
                                <p:cTn id="65" presetID="10" presetClass="entr" presetSubtype="0" fill="hold" nodeType="withEffect">
                                  <p:stCondLst>
                                    <p:cond delay="0"/>
                                  </p:stCondLst>
                                  <p:childTnLst>
                                    <p:set>
                                      <p:cBhvr>
                                        <p:cTn id="66" dur="1" fill="hold">
                                          <p:stCondLst>
                                            <p:cond delay="0"/>
                                          </p:stCondLst>
                                        </p:cTn>
                                        <p:tgtEl>
                                          <p:spTgt spid="247"/>
                                        </p:tgtEl>
                                        <p:attrNameLst>
                                          <p:attrName>style.visibility</p:attrName>
                                        </p:attrNameLst>
                                      </p:cBhvr>
                                      <p:to>
                                        <p:strVal val="visible"/>
                                      </p:to>
                                    </p:set>
                                    <p:animEffect transition="in" filter="fade">
                                      <p:cBhvr>
                                        <p:cTn id="67" dur="750"/>
                                        <p:tgtEl>
                                          <p:spTgt spid="247"/>
                                        </p:tgtEl>
                                      </p:cBhvr>
                                    </p:animEffect>
                                  </p:childTnLst>
                                </p:cTn>
                              </p:par>
                              <p:par>
                                <p:cTn id="68" presetID="10" presetClass="exit" presetSubtype="0" fill="hold" nodeType="withEffect">
                                  <p:stCondLst>
                                    <p:cond delay="1250"/>
                                  </p:stCondLst>
                                  <p:childTnLst>
                                    <p:animEffect transition="out" filter="fade">
                                      <p:cBhvr>
                                        <p:cTn id="69" dur="750"/>
                                        <p:tgtEl>
                                          <p:spTgt spid="247"/>
                                        </p:tgtEl>
                                      </p:cBhvr>
                                    </p:animEffect>
                                    <p:set>
                                      <p:cBhvr>
                                        <p:cTn id="70" dur="1" fill="hold">
                                          <p:stCondLst>
                                            <p:cond delay="749"/>
                                          </p:stCondLst>
                                        </p:cTn>
                                        <p:tgtEl>
                                          <p:spTgt spid="247"/>
                                        </p:tgtEl>
                                        <p:attrNameLst>
                                          <p:attrName>style.visibility</p:attrName>
                                        </p:attrNameLst>
                                      </p:cBhvr>
                                      <p:to>
                                        <p:strVal val="hidden"/>
                                      </p:to>
                                    </p:set>
                                  </p:childTnLst>
                                </p:cTn>
                              </p:par>
                              <p:par>
                                <p:cTn id="71" presetID="9" presetClass="emph" presetSubtype="0" nodeType="withEffect">
                                  <p:stCondLst>
                                    <p:cond delay="1250"/>
                                  </p:stCondLst>
                                  <p:childTnLst>
                                    <p:set>
                                      <p:cBhvr>
                                        <p:cTn id="72" dur="indefinite"/>
                                        <p:tgtEl>
                                          <p:spTgt spid="250"/>
                                        </p:tgtEl>
                                        <p:attrNameLst>
                                          <p:attrName>style.opacity</p:attrName>
                                        </p:attrNameLst>
                                      </p:cBhvr>
                                      <p:to>
                                        <p:strVal val="0.5"/>
                                      </p:to>
                                    </p:set>
                                    <p:animEffect filter="image" prLst="opacity: 0.5">
                                      <p:cBhvr rctx="IE">
                                        <p:cTn id="73" dur="indefinite"/>
                                        <p:tgtEl>
                                          <p:spTgt spid="250"/>
                                        </p:tgtEl>
                                      </p:cBhvr>
                                    </p:animEffect>
                                  </p:childTnLst>
                                </p:cTn>
                              </p:par>
                            </p:childTnLst>
                          </p:cTn>
                        </p:par>
                      </p:childTnLst>
                    </p:cTn>
                  </p:par>
                </p:childTnLst>
              </p:cTn>
              <p:nextCondLst>
                <p:cond evt="onClick" delay="0">
                  <p:tgtEl>
                    <p:spTgt spid="250"/>
                  </p:tgtEl>
                </p:cond>
              </p:nextCondLst>
            </p:seq>
            <p:seq concurrent="1" nextAc="seek">
              <p:cTn id="74" restart="whenNotActive" fill="hold" evtFilter="cancelBubble" nodeType="interactiveSeq">
                <p:stCondLst>
                  <p:cond evt="onClick" delay="0">
                    <p:tgtEl>
                      <p:spTgt spid="256"/>
                    </p:tgtEl>
                  </p:cond>
                </p:stCondLst>
                <p:endSync evt="end" delay="0">
                  <p:rtn val="all"/>
                </p:endSync>
                <p:childTnLst>
                  <p:par>
                    <p:cTn id="75" fill="hold">
                      <p:stCondLst>
                        <p:cond delay="0"/>
                      </p:stCondLst>
                      <p:childTnLst>
                        <p:par>
                          <p:cTn id="76" fill="hold">
                            <p:stCondLst>
                              <p:cond delay="0"/>
                            </p:stCondLst>
                            <p:childTnLst>
                              <p:par>
                                <p:cTn id="77" presetID="10" presetClass="entr" presetSubtype="0" fill="hold" nodeType="withEffect">
                                  <p:stCondLst>
                                    <p:cond delay="0"/>
                                  </p:stCondLst>
                                  <p:childTnLst>
                                    <p:set>
                                      <p:cBhvr>
                                        <p:cTn id="78" dur="1" fill="hold">
                                          <p:stCondLst>
                                            <p:cond delay="0"/>
                                          </p:stCondLst>
                                        </p:cTn>
                                        <p:tgtEl>
                                          <p:spTgt spid="253"/>
                                        </p:tgtEl>
                                        <p:attrNameLst>
                                          <p:attrName>style.visibility</p:attrName>
                                        </p:attrNameLst>
                                      </p:cBhvr>
                                      <p:to>
                                        <p:strVal val="visible"/>
                                      </p:to>
                                    </p:set>
                                    <p:animEffect transition="in" filter="fade">
                                      <p:cBhvr>
                                        <p:cTn id="79" dur="750"/>
                                        <p:tgtEl>
                                          <p:spTgt spid="253"/>
                                        </p:tgtEl>
                                      </p:cBhvr>
                                    </p:animEffect>
                                  </p:childTnLst>
                                </p:cTn>
                              </p:par>
                              <p:par>
                                <p:cTn id="80" presetID="10" presetClass="exit" presetSubtype="0" fill="hold" nodeType="withEffect">
                                  <p:stCondLst>
                                    <p:cond delay="1250"/>
                                  </p:stCondLst>
                                  <p:childTnLst>
                                    <p:animEffect transition="out" filter="fade">
                                      <p:cBhvr>
                                        <p:cTn id="81" dur="750"/>
                                        <p:tgtEl>
                                          <p:spTgt spid="253"/>
                                        </p:tgtEl>
                                      </p:cBhvr>
                                    </p:animEffect>
                                    <p:set>
                                      <p:cBhvr>
                                        <p:cTn id="82" dur="1" fill="hold">
                                          <p:stCondLst>
                                            <p:cond delay="749"/>
                                          </p:stCondLst>
                                        </p:cTn>
                                        <p:tgtEl>
                                          <p:spTgt spid="253"/>
                                        </p:tgtEl>
                                        <p:attrNameLst>
                                          <p:attrName>style.visibility</p:attrName>
                                        </p:attrNameLst>
                                      </p:cBhvr>
                                      <p:to>
                                        <p:strVal val="hidden"/>
                                      </p:to>
                                    </p:set>
                                  </p:childTnLst>
                                </p:cTn>
                              </p:par>
                              <p:par>
                                <p:cTn id="83" presetID="9" presetClass="emph" presetSubtype="0" nodeType="withEffect">
                                  <p:stCondLst>
                                    <p:cond delay="1250"/>
                                  </p:stCondLst>
                                  <p:childTnLst>
                                    <p:set>
                                      <p:cBhvr>
                                        <p:cTn id="84" dur="indefinite"/>
                                        <p:tgtEl>
                                          <p:spTgt spid="256"/>
                                        </p:tgtEl>
                                        <p:attrNameLst>
                                          <p:attrName>style.opacity</p:attrName>
                                        </p:attrNameLst>
                                      </p:cBhvr>
                                      <p:to>
                                        <p:strVal val="0.5"/>
                                      </p:to>
                                    </p:set>
                                    <p:animEffect filter="image" prLst="opacity: 0.5">
                                      <p:cBhvr rctx="IE">
                                        <p:cTn id="85" dur="indefinite"/>
                                        <p:tgtEl>
                                          <p:spTgt spid="256"/>
                                        </p:tgtEl>
                                      </p:cBhvr>
                                    </p:animEffect>
                                  </p:childTnLst>
                                </p:cTn>
                              </p:par>
                            </p:childTnLst>
                          </p:cTn>
                        </p:par>
                      </p:childTnLst>
                    </p:cTn>
                  </p:par>
                </p:childTnLst>
              </p:cTn>
              <p:nextCondLst>
                <p:cond evt="onClick" delay="0">
                  <p:tgtEl>
                    <p:spTgt spid="25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AAD5B0-3B0A-44ED-3298-E888584727D3}"/>
              </a:ext>
            </a:extLst>
          </p:cNvPr>
          <p:cNvSpPr txBox="1"/>
          <p:nvPr/>
        </p:nvSpPr>
        <p:spPr>
          <a:xfrm>
            <a:off x="2151321" y="233917"/>
            <a:ext cx="7889358" cy="1200329"/>
          </a:xfrm>
          <a:prstGeom prst="rect">
            <a:avLst/>
          </a:prstGeom>
          <a:noFill/>
        </p:spPr>
        <p:txBody>
          <a:bodyPr wrap="square" rtlCol="0">
            <a:spAutoFit/>
          </a:bodyPr>
          <a:lstStyle/>
          <a:p>
            <a:pPr algn="ctr"/>
            <a:r>
              <a:rPr lang="en-US" sz="7200" b="1" dirty="0">
                <a:solidFill>
                  <a:schemeClr val="bg1"/>
                </a:solidFill>
              </a:rPr>
              <a:t>SCORE BOARD</a:t>
            </a:r>
          </a:p>
        </p:txBody>
      </p:sp>
      <p:sp>
        <p:nvSpPr>
          <p:cNvPr id="4" name="Rectangle 3">
            <a:extLst>
              <a:ext uri="{FF2B5EF4-FFF2-40B4-BE49-F238E27FC236}">
                <a16:creationId xmlns:a16="http://schemas.microsoft.com/office/drawing/2014/main" id="{F8D1ADF3-70B5-A473-E034-BBF32140B41A}"/>
              </a:ext>
            </a:extLst>
          </p:cNvPr>
          <p:cNvSpPr/>
          <p:nvPr/>
        </p:nvSpPr>
        <p:spPr>
          <a:xfrm>
            <a:off x="1414130" y="2594345"/>
            <a:ext cx="3551275" cy="2286000"/>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3600" b="1" dirty="0"/>
              <a:t>TEAM BLUE</a:t>
            </a:r>
            <a:endParaRPr lang="en-US" dirty="0"/>
          </a:p>
          <a:p>
            <a:pPr algn="ctr"/>
            <a:endParaRPr lang="en-US" sz="6000" dirty="0"/>
          </a:p>
        </p:txBody>
      </p:sp>
      <p:sp>
        <p:nvSpPr>
          <p:cNvPr id="5" name="Rectangle 4">
            <a:extLst>
              <a:ext uri="{FF2B5EF4-FFF2-40B4-BE49-F238E27FC236}">
                <a16:creationId xmlns:a16="http://schemas.microsoft.com/office/drawing/2014/main" id="{95F7BD23-C209-44CD-640A-381866DFE673}"/>
              </a:ext>
            </a:extLst>
          </p:cNvPr>
          <p:cNvSpPr/>
          <p:nvPr/>
        </p:nvSpPr>
        <p:spPr>
          <a:xfrm>
            <a:off x="6896987" y="2594345"/>
            <a:ext cx="3551275" cy="2286000"/>
          </a:xfrm>
          <a:prstGeom prst="rect">
            <a:avLst/>
          </a:prstGeom>
          <a:solidFill>
            <a:schemeClr val="accent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3600" b="1" dirty="0"/>
              <a:t>TEAM ORANGE</a:t>
            </a:r>
            <a:endParaRPr lang="en-US" dirty="0"/>
          </a:p>
          <a:p>
            <a:pPr algn="ctr"/>
            <a:endParaRPr lang="en-US" sz="6000" dirty="0"/>
          </a:p>
        </p:txBody>
      </p:sp>
    </p:spTree>
    <p:extLst>
      <p:ext uri="{BB962C8B-B14F-4D97-AF65-F5344CB8AC3E}">
        <p14:creationId xmlns:p14="http://schemas.microsoft.com/office/powerpoint/2010/main" val="3814606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E153C"/>
        </a:solidFill>
        <a:effectLst/>
      </p:bgPr>
    </p:bg>
    <p:spTree>
      <p:nvGrpSpPr>
        <p:cNvPr id="1" name=""/>
        <p:cNvGrpSpPr/>
        <p:nvPr/>
      </p:nvGrpSpPr>
      <p:grpSpPr>
        <a:xfrm>
          <a:off x="0" y="0"/>
          <a:ext cx="0" cy="0"/>
          <a:chOff x="0" y="0"/>
          <a:chExt cx="0" cy="0"/>
        </a:xfrm>
      </p:grpSpPr>
      <p:sp>
        <p:nvSpPr>
          <p:cNvPr id="59" name="Rectangle: Rounded Corners 58">
            <a:extLst>
              <a:ext uri="{FF2B5EF4-FFF2-40B4-BE49-F238E27FC236}">
                <a16:creationId xmlns:a16="http://schemas.microsoft.com/office/drawing/2014/main" id="{4CEE4804-1F88-B53E-D210-0B54E5107996}"/>
              </a:ext>
            </a:extLst>
          </p:cNvPr>
          <p:cNvSpPr/>
          <p:nvPr/>
        </p:nvSpPr>
        <p:spPr>
          <a:xfrm>
            <a:off x="1320186" y="1803400"/>
            <a:ext cx="9569434" cy="4696988"/>
          </a:xfrm>
          <a:prstGeom prst="roundRect">
            <a:avLst>
              <a:gd name="adj" fmla="val 7800"/>
            </a:avLst>
          </a:prstGeom>
          <a:solidFill>
            <a:srgbClr val="0E153C"/>
          </a:solidFill>
          <a:ln w="127000">
            <a:gradFill>
              <a:gsLst>
                <a:gs pos="0">
                  <a:srgbClr val="EF8032"/>
                </a:gs>
                <a:gs pos="100000">
                  <a:srgbClr val="FFC91D"/>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96" name="Group 95">
            <a:extLst>
              <a:ext uri="{FF2B5EF4-FFF2-40B4-BE49-F238E27FC236}">
                <a16:creationId xmlns:a16="http://schemas.microsoft.com/office/drawing/2014/main" id="{5DC19AE4-5446-4F72-B304-F65C48816446}"/>
              </a:ext>
            </a:extLst>
          </p:cNvPr>
          <p:cNvGrpSpPr/>
          <p:nvPr/>
        </p:nvGrpSpPr>
        <p:grpSpPr>
          <a:xfrm>
            <a:off x="1705140" y="2184656"/>
            <a:ext cx="4128490" cy="823290"/>
            <a:chOff x="1705140" y="2184656"/>
            <a:chExt cx="4128490" cy="823290"/>
          </a:xfrm>
        </p:grpSpPr>
        <p:sp>
          <p:nvSpPr>
            <p:cNvPr id="97" name="Rectangle 96">
              <a:extLst>
                <a:ext uri="{FF2B5EF4-FFF2-40B4-BE49-F238E27FC236}">
                  <a16:creationId xmlns:a16="http://schemas.microsoft.com/office/drawing/2014/main" id="{9C7B260D-F9D7-AFB7-B7F9-618FBAF2814A}"/>
                </a:ext>
              </a:extLst>
            </p:cNvPr>
            <p:cNvSpPr/>
            <p:nvPr/>
          </p:nvSpPr>
          <p:spPr>
            <a:xfrm>
              <a:off x="1705140" y="2184656"/>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Internet</a:t>
              </a:r>
              <a:endParaRPr lang="en-IN" sz="2400" b="1" dirty="0">
                <a:latin typeface="Patua One" panose="02000000000000000000" pitchFamily="2" charset="0"/>
              </a:endParaRPr>
            </a:p>
          </p:txBody>
        </p:sp>
        <p:sp>
          <p:nvSpPr>
            <p:cNvPr id="98" name="Rectangle 97">
              <a:extLst>
                <a:ext uri="{FF2B5EF4-FFF2-40B4-BE49-F238E27FC236}">
                  <a16:creationId xmlns:a16="http://schemas.microsoft.com/office/drawing/2014/main" id="{70015E2C-FD08-D333-9903-B44A3A32B9EC}"/>
                </a:ext>
              </a:extLst>
            </p:cNvPr>
            <p:cNvSpPr/>
            <p:nvPr/>
          </p:nvSpPr>
          <p:spPr>
            <a:xfrm>
              <a:off x="5026166" y="2184656"/>
              <a:ext cx="804124" cy="823290"/>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Patua One" panose="02000000000000000000" pitchFamily="2" charset="0"/>
                </a:rPr>
                <a:t>55</a:t>
              </a:r>
              <a:endParaRPr lang="en-IN" sz="3200" dirty="0">
                <a:latin typeface="Patua One" panose="02000000000000000000" pitchFamily="2" charset="0"/>
              </a:endParaRPr>
            </a:p>
          </p:txBody>
        </p:sp>
      </p:grpSp>
      <p:grpSp>
        <p:nvGrpSpPr>
          <p:cNvPr id="99" name="Group 98">
            <a:extLst>
              <a:ext uri="{FF2B5EF4-FFF2-40B4-BE49-F238E27FC236}">
                <a16:creationId xmlns:a16="http://schemas.microsoft.com/office/drawing/2014/main" id="{84DFED74-D6FF-E954-8E9E-C9CC4750FBAF}"/>
              </a:ext>
            </a:extLst>
          </p:cNvPr>
          <p:cNvGrpSpPr/>
          <p:nvPr/>
        </p:nvGrpSpPr>
        <p:grpSpPr>
          <a:xfrm>
            <a:off x="1705140" y="3222929"/>
            <a:ext cx="4128490" cy="823290"/>
            <a:chOff x="1705140" y="3222929"/>
            <a:chExt cx="4128490" cy="823290"/>
          </a:xfrm>
        </p:grpSpPr>
        <p:sp>
          <p:nvSpPr>
            <p:cNvPr id="100" name="Rectangle 99">
              <a:extLst>
                <a:ext uri="{FF2B5EF4-FFF2-40B4-BE49-F238E27FC236}">
                  <a16:creationId xmlns:a16="http://schemas.microsoft.com/office/drawing/2014/main" id="{7225B06E-05B7-4F5A-2C16-DBE4619010A0}"/>
                </a:ext>
              </a:extLst>
            </p:cNvPr>
            <p:cNvSpPr/>
            <p:nvPr/>
          </p:nvSpPr>
          <p:spPr>
            <a:xfrm>
              <a:off x="1705140" y="3222930"/>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Coffee</a:t>
              </a:r>
              <a:endParaRPr lang="en-IN" sz="2400" dirty="0"/>
            </a:p>
          </p:txBody>
        </p:sp>
        <p:sp>
          <p:nvSpPr>
            <p:cNvPr id="101" name="Rectangle 100">
              <a:extLst>
                <a:ext uri="{FF2B5EF4-FFF2-40B4-BE49-F238E27FC236}">
                  <a16:creationId xmlns:a16="http://schemas.microsoft.com/office/drawing/2014/main" id="{AC9FBB55-DF46-828C-C97E-BE4542FDBC0C}"/>
                </a:ext>
              </a:extLst>
            </p:cNvPr>
            <p:cNvSpPr/>
            <p:nvPr/>
          </p:nvSpPr>
          <p:spPr>
            <a:xfrm>
              <a:off x="5026166" y="3222929"/>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Patua One" panose="02000000000000000000" pitchFamily="2" charset="0"/>
                </a:rPr>
                <a:t>40</a:t>
              </a:r>
              <a:endParaRPr lang="en-IN" sz="3200" dirty="0">
                <a:latin typeface="Patua One" panose="02000000000000000000" pitchFamily="2" charset="0"/>
              </a:endParaRPr>
            </a:p>
          </p:txBody>
        </p:sp>
      </p:grpSp>
      <p:grpSp>
        <p:nvGrpSpPr>
          <p:cNvPr id="102" name="Group 101">
            <a:extLst>
              <a:ext uri="{FF2B5EF4-FFF2-40B4-BE49-F238E27FC236}">
                <a16:creationId xmlns:a16="http://schemas.microsoft.com/office/drawing/2014/main" id="{0BF31C6B-FB2B-EE5F-1645-C7CF22B919CA}"/>
              </a:ext>
            </a:extLst>
          </p:cNvPr>
          <p:cNvGrpSpPr/>
          <p:nvPr/>
        </p:nvGrpSpPr>
        <p:grpSpPr>
          <a:xfrm>
            <a:off x="1705140" y="4261204"/>
            <a:ext cx="4128490" cy="823290"/>
            <a:chOff x="1705140" y="4261204"/>
            <a:chExt cx="4128490" cy="823290"/>
          </a:xfrm>
        </p:grpSpPr>
        <p:sp>
          <p:nvSpPr>
            <p:cNvPr id="103" name="Rectangle 102">
              <a:extLst>
                <a:ext uri="{FF2B5EF4-FFF2-40B4-BE49-F238E27FC236}">
                  <a16:creationId xmlns:a16="http://schemas.microsoft.com/office/drawing/2014/main" id="{0111DFA5-FB3F-D128-A51E-C6F47DBAAEFE}"/>
                </a:ext>
              </a:extLst>
            </p:cNvPr>
            <p:cNvSpPr/>
            <p:nvPr/>
          </p:nvSpPr>
          <p:spPr>
            <a:xfrm>
              <a:off x="1705140" y="4261205"/>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Teammates</a:t>
              </a:r>
              <a:endParaRPr lang="en-IN" sz="2400" dirty="0"/>
            </a:p>
          </p:txBody>
        </p:sp>
        <p:sp>
          <p:nvSpPr>
            <p:cNvPr id="104" name="Rectangle 103">
              <a:extLst>
                <a:ext uri="{FF2B5EF4-FFF2-40B4-BE49-F238E27FC236}">
                  <a16:creationId xmlns:a16="http://schemas.microsoft.com/office/drawing/2014/main" id="{91D915CD-0271-7EA4-8796-374130BBE672}"/>
                </a:ext>
              </a:extLst>
            </p:cNvPr>
            <p:cNvSpPr/>
            <p:nvPr/>
          </p:nvSpPr>
          <p:spPr>
            <a:xfrm>
              <a:off x="5026166" y="4261204"/>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Patua One" panose="02000000000000000000" pitchFamily="2" charset="0"/>
                </a:rPr>
                <a:t>30</a:t>
              </a:r>
              <a:endParaRPr lang="en-IN" sz="3200" b="1" dirty="0">
                <a:latin typeface="Patua One" panose="02000000000000000000" pitchFamily="2" charset="0"/>
              </a:endParaRPr>
            </a:p>
          </p:txBody>
        </p:sp>
      </p:grpSp>
      <p:grpSp>
        <p:nvGrpSpPr>
          <p:cNvPr id="105" name="Group 104">
            <a:extLst>
              <a:ext uri="{FF2B5EF4-FFF2-40B4-BE49-F238E27FC236}">
                <a16:creationId xmlns:a16="http://schemas.microsoft.com/office/drawing/2014/main" id="{DB11B335-D291-1D05-8269-0779DC2C9404}"/>
              </a:ext>
            </a:extLst>
          </p:cNvPr>
          <p:cNvGrpSpPr/>
          <p:nvPr/>
        </p:nvGrpSpPr>
        <p:grpSpPr>
          <a:xfrm>
            <a:off x="1705140" y="5299479"/>
            <a:ext cx="4128490" cy="823290"/>
            <a:chOff x="1705140" y="5299479"/>
            <a:chExt cx="4128490" cy="823290"/>
          </a:xfrm>
        </p:grpSpPr>
        <p:sp>
          <p:nvSpPr>
            <p:cNvPr id="106" name="Rectangle 105">
              <a:extLst>
                <a:ext uri="{FF2B5EF4-FFF2-40B4-BE49-F238E27FC236}">
                  <a16:creationId xmlns:a16="http://schemas.microsoft.com/office/drawing/2014/main" id="{870DCFAB-48ED-36D1-F4C5-67F05D884763}"/>
                </a:ext>
              </a:extLst>
            </p:cNvPr>
            <p:cNvSpPr/>
            <p:nvPr/>
          </p:nvSpPr>
          <p:spPr>
            <a:xfrm>
              <a:off x="1705140" y="5299480"/>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Snacks</a:t>
              </a:r>
              <a:endParaRPr lang="en-IN" sz="2400" dirty="0"/>
            </a:p>
          </p:txBody>
        </p:sp>
        <p:sp>
          <p:nvSpPr>
            <p:cNvPr id="107" name="Rectangle 106">
              <a:extLst>
                <a:ext uri="{FF2B5EF4-FFF2-40B4-BE49-F238E27FC236}">
                  <a16:creationId xmlns:a16="http://schemas.microsoft.com/office/drawing/2014/main" id="{25CD3C14-A4A2-02E9-2E98-735BB0A63E74}"/>
                </a:ext>
              </a:extLst>
            </p:cNvPr>
            <p:cNvSpPr/>
            <p:nvPr/>
          </p:nvSpPr>
          <p:spPr>
            <a:xfrm>
              <a:off x="5026166" y="5299479"/>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Patua One" panose="02000000000000000000" pitchFamily="2" charset="0"/>
                </a:rPr>
                <a:t>20</a:t>
              </a:r>
              <a:endParaRPr lang="en-IN" sz="3200" b="1" dirty="0">
                <a:latin typeface="Patua One" panose="02000000000000000000" pitchFamily="2" charset="0"/>
              </a:endParaRPr>
            </a:p>
          </p:txBody>
        </p:sp>
      </p:grpSp>
      <p:grpSp>
        <p:nvGrpSpPr>
          <p:cNvPr id="108" name="Group 107">
            <a:extLst>
              <a:ext uri="{FF2B5EF4-FFF2-40B4-BE49-F238E27FC236}">
                <a16:creationId xmlns:a16="http://schemas.microsoft.com/office/drawing/2014/main" id="{80A68FF7-1C1C-1FD6-966F-8C9155607655}"/>
              </a:ext>
            </a:extLst>
          </p:cNvPr>
          <p:cNvGrpSpPr/>
          <p:nvPr/>
        </p:nvGrpSpPr>
        <p:grpSpPr>
          <a:xfrm>
            <a:off x="6361710" y="2184655"/>
            <a:ext cx="4128490" cy="823290"/>
            <a:chOff x="6361710" y="2184655"/>
            <a:chExt cx="4128490" cy="823290"/>
          </a:xfrm>
        </p:grpSpPr>
        <p:sp>
          <p:nvSpPr>
            <p:cNvPr id="109" name="Rectangle 108">
              <a:extLst>
                <a:ext uri="{FF2B5EF4-FFF2-40B4-BE49-F238E27FC236}">
                  <a16:creationId xmlns:a16="http://schemas.microsoft.com/office/drawing/2014/main" id="{40ED44EB-8E64-F135-0EA3-97A48AC61B1C}"/>
                </a:ext>
              </a:extLst>
            </p:cNvPr>
            <p:cNvSpPr/>
            <p:nvPr/>
          </p:nvSpPr>
          <p:spPr>
            <a:xfrm>
              <a:off x="6361710" y="2184656"/>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Breaks</a:t>
              </a:r>
              <a:endParaRPr lang="en-IN" sz="2400" dirty="0"/>
            </a:p>
          </p:txBody>
        </p:sp>
        <p:sp>
          <p:nvSpPr>
            <p:cNvPr id="110" name="Rectangle 109">
              <a:extLst>
                <a:ext uri="{FF2B5EF4-FFF2-40B4-BE49-F238E27FC236}">
                  <a16:creationId xmlns:a16="http://schemas.microsoft.com/office/drawing/2014/main" id="{3C690DDF-4B26-7C91-2969-57B7B617AACD}"/>
                </a:ext>
              </a:extLst>
            </p:cNvPr>
            <p:cNvSpPr/>
            <p:nvPr/>
          </p:nvSpPr>
          <p:spPr>
            <a:xfrm>
              <a:off x="9682736" y="2184655"/>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Patua One" panose="02000000000000000000" pitchFamily="2" charset="0"/>
                </a:rPr>
                <a:t>15</a:t>
              </a:r>
              <a:endParaRPr lang="en-IN" sz="3200" dirty="0">
                <a:latin typeface="Patua One" panose="02000000000000000000" pitchFamily="2" charset="0"/>
              </a:endParaRPr>
            </a:p>
          </p:txBody>
        </p:sp>
      </p:grpSp>
      <p:sp>
        <p:nvSpPr>
          <p:cNvPr id="2" name="TextBox 1">
            <a:extLst>
              <a:ext uri="{FF2B5EF4-FFF2-40B4-BE49-F238E27FC236}">
                <a16:creationId xmlns:a16="http://schemas.microsoft.com/office/drawing/2014/main" id="{10E98D1A-0EE2-6B7A-D470-C0F1D9D52569}"/>
              </a:ext>
            </a:extLst>
          </p:cNvPr>
          <p:cNvSpPr txBox="1"/>
          <p:nvPr/>
        </p:nvSpPr>
        <p:spPr>
          <a:xfrm>
            <a:off x="1379855" y="-10248"/>
            <a:ext cx="9291962" cy="1484765"/>
          </a:xfrm>
          <a:prstGeom prst="rect">
            <a:avLst/>
          </a:prstGeom>
          <a:noFill/>
        </p:spPr>
        <p:txBody>
          <a:bodyPr wrap="square" rtlCol="0">
            <a:spAutoFit/>
          </a:bodyPr>
          <a:lstStyle/>
          <a:p>
            <a:pPr algn="ctr">
              <a:lnSpc>
                <a:spcPct val="150000"/>
              </a:lnSpc>
            </a:pPr>
            <a:r>
              <a:rPr lang="en-IN" sz="3200" b="0" i="0" dirty="0">
                <a:solidFill>
                  <a:schemeClr val="bg1"/>
                </a:solidFill>
                <a:effectLst/>
                <a:latin typeface="Patua One" panose="02000000000000000000" pitchFamily="2" charset="0"/>
              </a:rPr>
              <a:t>Name </a:t>
            </a:r>
            <a:r>
              <a:rPr lang="en-IN" sz="3200" dirty="0">
                <a:solidFill>
                  <a:schemeClr val="bg1"/>
                </a:solidFill>
                <a:latin typeface="Patua One" panose="02000000000000000000" pitchFamily="2" charset="0"/>
              </a:rPr>
              <a:t>something you could not get through the workday without</a:t>
            </a:r>
          </a:p>
        </p:txBody>
      </p:sp>
      <p:grpSp>
        <p:nvGrpSpPr>
          <p:cNvPr id="6" name="Group 5">
            <a:extLst>
              <a:ext uri="{FF2B5EF4-FFF2-40B4-BE49-F238E27FC236}">
                <a16:creationId xmlns:a16="http://schemas.microsoft.com/office/drawing/2014/main" id="{D0BB76F6-D20D-3F8F-85A7-8CD2E0E389ED}"/>
              </a:ext>
            </a:extLst>
          </p:cNvPr>
          <p:cNvGrpSpPr/>
          <p:nvPr/>
        </p:nvGrpSpPr>
        <p:grpSpPr>
          <a:xfrm>
            <a:off x="1705140" y="3225457"/>
            <a:ext cx="4128490" cy="823289"/>
            <a:chOff x="1305719" y="2049243"/>
            <a:chExt cx="4503901" cy="879797"/>
          </a:xfrm>
        </p:grpSpPr>
        <p:sp>
          <p:nvSpPr>
            <p:cNvPr id="7" name="Rectangle 6">
              <a:extLst>
                <a:ext uri="{FF2B5EF4-FFF2-40B4-BE49-F238E27FC236}">
                  <a16:creationId xmlns:a16="http://schemas.microsoft.com/office/drawing/2014/main" id="{3524C8F5-969F-8601-4CCE-C620B799E287}"/>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a:extLst>
                <a:ext uri="{FF2B5EF4-FFF2-40B4-BE49-F238E27FC236}">
                  <a16:creationId xmlns:a16="http://schemas.microsoft.com/office/drawing/2014/main" id="{20100FA1-0256-787B-EB04-BC328DF15681}"/>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a:t>
              </a:r>
              <a:endParaRPr lang="en-IN" dirty="0"/>
            </a:p>
          </p:txBody>
        </p:sp>
      </p:grpSp>
      <p:grpSp>
        <p:nvGrpSpPr>
          <p:cNvPr id="9" name="Group 8">
            <a:extLst>
              <a:ext uri="{FF2B5EF4-FFF2-40B4-BE49-F238E27FC236}">
                <a16:creationId xmlns:a16="http://schemas.microsoft.com/office/drawing/2014/main" id="{89BD050B-8AD7-77D3-89C3-AEB62745FDC2}"/>
              </a:ext>
            </a:extLst>
          </p:cNvPr>
          <p:cNvGrpSpPr/>
          <p:nvPr/>
        </p:nvGrpSpPr>
        <p:grpSpPr>
          <a:xfrm>
            <a:off x="1705140" y="4255357"/>
            <a:ext cx="4128490" cy="823289"/>
            <a:chOff x="1305719" y="2049243"/>
            <a:chExt cx="4503901" cy="879797"/>
          </a:xfrm>
        </p:grpSpPr>
        <p:sp>
          <p:nvSpPr>
            <p:cNvPr id="10" name="Rectangle 9">
              <a:extLst>
                <a:ext uri="{FF2B5EF4-FFF2-40B4-BE49-F238E27FC236}">
                  <a16:creationId xmlns:a16="http://schemas.microsoft.com/office/drawing/2014/main" id="{DC4B9E98-88B0-6B3A-29BA-F47AC47A86F7}"/>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a:extLst>
                <a:ext uri="{FF2B5EF4-FFF2-40B4-BE49-F238E27FC236}">
                  <a16:creationId xmlns:a16="http://schemas.microsoft.com/office/drawing/2014/main" id="{CD9321DC-A097-8BCE-EACD-50B05DB60CDE}"/>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a:t>
              </a:r>
              <a:endParaRPr lang="en-IN" dirty="0"/>
            </a:p>
          </p:txBody>
        </p:sp>
      </p:grpSp>
      <p:grpSp>
        <p:nvGrpSpPr>
          <p:cNvPr id="12" name="Group 11">
            <a:extLst>
              <a:ext uri="{FF2B5EF4-FFF2-40B4-BE49-F238E27FC236}">
                <a16:creationId xmlns:a16="http://schemas.microsoft.com/office/drawing/2014/main" id="{1F3E17DE-23BF-323A-F4EC-66B746F914BC}"/>
              </a:ext>
            </a:extLst>
          </p:cNvPr>
          <p:cNvGrpSpPr/>
          <p:nvPr/>
        </p:nvGrpSpPr>
        <p:grpSpPr>
          <a:xfrm>
            <a:off x="1726250" y="5293632"/>
            <a:ext cx="4128490" cy="823289"/>
            <a:chOff x="1305719" y="2049243"/>
            <a:chExt cx="4503901" cy="879797"/>
          </a:xfrm>
        </p:grpSpPr>
        <p:sp>
          <p:nvSpPr>
            <p:cNvPr id="13" name="Rectangle 12">
              <a:extLst>
                <a:ext uri="{FF2B5EF4-FFF2-40B4-BE49-F238E27FC236}">
                  <a16:creationId xmlns:a16="http://schemas.microsoft.com/office/drawing/2014/main" id="{AA4FDA7B-91B9-C365-D249-A12183DBEE4D}"/>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a:extLst>
                <a:ext uri="{FF2B5EF4-FFF2-40B4-BE49-F238E27FC236}">
                  <a16:creationId xmlns:a16="http://schemas.microsoft.com/office/drawing/2014/main" id="{89E802C1-DA77-76F8-7DA1-C86633EB8276}"/>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a:t>
              </a:r>
              <a:endParaRPr lang="en-IN" dirty="0"/>
            </a:p>
          </p:txBody>
        </p:sp>
      </p:grpSp>
      <p:grpSp>
        <p:nvGrpSpPr>
          <p:cNvPr id="15" name="Group 14">
            <a:extLst>
              <a:ext uri="{FF2B5EF4-FFF2-40B4-BE49-F238E27FC236}">
                <a16:creationId xmlns:a16="http://schemas.microsoft.com/office/drawing/2014/main" id="{418721C7-B4CF-5BCD-99A2-113C97B4E89A}"/>
              </a:ext>
            </a:extLst>
          </p:cNvPr>
          <p:cNvGrpSpPr/>
          <p:nvPr/>
        </p:nvGrpSpPr>
        <p:grpSpPr>
          <a:xfrm>
            <a:off x="6358372" y="2184401"/>
            <a:ext cx="4128490" cy="823289"/>
            <a:chOff x="1305719" y="2049243"/>
            <a:chExt cx="4503901" cy="879797"/>
          </a:xfrm>
        </p:grpSpPr>
        <p:sp>
          <p:nvSpPr>
            <p:cNvPr id="16" name="Rectangle 15">
              <a:extLst>
                <a:ext uri="{FF2B5EF4-FFF2-40B4-BE49-F238E27FC236}">
                  <a16:creationId xmlns:a16="http://schemas.microsoft.com/office/drawing/2014/main" id="{2E1C1F54-B32B-F2FA-517E-7A5E4F07E7BC}"/>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Oval 16">
              <a:extLst>
                <a:ext uri="{FF2B5EF4-FFF2-40B4-BE49-F238E27FC236}">
                  <a16:creationId xmlns:a16="http://schemas.microsoft.com/office/drawing/2014/main" id="{71E1306D-7AFD-E175-1EA9-D7DFD9E341CA}"/>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5</a:t>
              </a:r>
              <a:endParaRPr lang="en-IN" dirty="0"/>
            </a:p>
          </p:txBody>
        </p:sp>
      </p:grpSp>
      <p:grpSp>
        <p:nvGrpSpPr>
          <p:cNvPr id="18" name="Group 17">
            <a:extLst>
              <a:ext uri="{FF2B5EF4-FFF2-40B4-BE49-F238E27FC236}">
                <a16:creationId xmlns:a16="http://schemas.microsoft.com/office/drawing/2014/main" id="{B7C4D6FB-5738-5478-53C0-B94935A88D46}"/>
              </a:ext>
            </a:extLst>
          </p:cNvPr>
          <p:cNvGrpSpPr/>
          <p:nvPr/>
        </p:nvGrpSpPr>
        <p:grpSpPr>
          <a:xfrm>
            <a:off x="1705140" y="2184401"/>
            <a:ext cx="4128490" cy="823289"/>
            <a:chOff x="1305719" y="2049243"/>
            <a:chExt cx="4503901" cy="879797"/>
          </a:xfrm>
        </p:grpSpPr>
        <p:sp>
          <p:nvSpPr>
            <p:cNvPr id="19" name="Rectangle 18">
              <a:extLst>
                <a:ext uri="{FF2B5EF4-FFF2-40B4-BE49-F238E27FC236}">
                  <a16:creationId xmlns:a16="http://schemas.microsoft.com/office/drawing/2014/main" id="{4BC8196D-99B3-6AFC-F5B5-F6BE5BC210F2}"/>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Oval 19">
              <a:extLst>
                <a:ext uri="{FF2B5EF4-FFF2-40B4-BE49-F238E27FC236}">
                  <a16:creationId xmlns:a16="http://schemas.microsoft.com/office/drawing/2014/main" id="{839311AC-0879-F66E-9469-976946C1C8B2}"/>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a:t>
              </a:r>
              <a:endParaRPr lang="en-IN" dirty="0"/>
            </a:p>
          </p:txBody>
        </p:sp>
      </p:grpSp>
      <p:grpSp>
        <p:nvGrpSpPr>
          <p:cNvPr id="3" name="Group 2">
            <a:extLst>
              <a:ext uri="{FF2B5EF4-FFF2-40B4-BE49-F238E27FC236}">
                <a16:creationId xmlns:a16="http://schemas.microsoft.com/office/drawing/2014/main" id="{5C30ACC1-1F34-77E7-A542-58A9B2ACA682}"/>
              </a:ext>
            </a:extLst>
          </p:cNvPr>
          <p:cNvGrpSpPr/>
          <p:nvPr/>
        </p:nvGrpSpPr>
        <p:grpSpPr>
          <a:xfrm>
            <a:off x="0" y="-2"/>
            <a:ext cx="12192000" cy="6858000"/>
            <a:chOff x="0" y="0"/>
            <a:chExt cx="12192000" cy="6858000"/>
          </a:xfrm>
        </p:grpSpPr>
        <p:sp>
          <p:nvSpPr>
            <p:cNvPr id="4" name="Rectangle 3">
              <a:extLst>
                <a:ext uri="{FF2B5EF4-FFF2-40B4-BE49-F238E27FC236}">
                  <a16:creationId xmlns:a16="http://schemas.microsoft.com/office/drawing/2014/main" id="{8D70BA62-18A5-90F7-D0EA-BB4F3FDFA109}"/>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5" name="Cross 4">
              <a:extLst>
                <a:ext uri="{FF2B5EF4-FFF2-40B4-BE49-F238E27FC236}">
                  <a16:creationId xmlns:a16="http://schemas.microsoft.com/office/drawing/2014/main" id="{866E1941-3E58-86B2-2D47-14B151E3BF41}"/>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21" name="Group 20">
            <a:extLst>
              <a:ext uri="{FF2B5EF4-FFF2-40B4-BE49-F238E27FC236}">
                <a16:creationId xmlns:a16="http://schemas.microsoft.com/office/drawing/2014/main" id="{6EAA7F90-5AEE-8F30-DDCB-CADA76FA5CB3}"/>
              </a:ext>
            </a:extLst>
          </p:cNvPr>
          <p:cNvGrpSpPr/>
          <p:nvPr/>
        </p:nvGrpSpPr>
        <p:grpSpPr>
          <a:xfrm>
            <a:off x="0" y="0"/>
            <a:ext cx="12192000" cy="6858000"/>
            <a:chOff x="0" y="0"/>
            <a:chExt cx="12192000" cy="6858000"/>
          </a:xfrm>
        </p:grpSpPr>
        <p:sp>
          <p:nvSpPr>
            <p:cNvPr id="22" name="Rectangle 21">
              <a:extLst>
                <a:ext uri="{FF2B5EF4-FFF2-40B4-BE49-F238E27FC236}">
                  <a16:creationId xmlns:a16="http://schemas.microsoft.com/office/drawing/2014/main" id="{A1781019-761C-905F-E257-D418585B99AB}"/>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23" name="Cross 22">
              <a:extLst>
                <a:ext uri="{FF2B5EF4-FFF2-40B4-BE49-F238E27FC236}">
                  <a16:creationId xmlns:a16="http://schemas.microsoft.com/office/drawing/2014/main" id="{ED63297A-74B0-EB8E-5197-652F08537D93}"/>
                </a:ext>
              </a:extLst>
            </p:cNvPr>
            <p:cNvSpPr/>
            <p:nvPr/>
          </p:nvSpPr>
          <p:spPr>
            <a:xfrm rot="2700000">
              <a:off x="30250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Cross 23">
              <a:extLst>
                <a:ext uri="{FF2B5EF4-FFF2-40B4-BE49-F238E27FC236}">
                  <a16:creationId xmlns:a16="http://schemas.microsoft.com/office/drawing/2014/main" id="{D75C8975-AA0B-E0E0-B030-55E60029A14B}"/>
                </a:ext>
              </a:extLst>
            </p:cNvPr>
            <p:cNvSpPr/>
            <p:nvPr/>
          </p:nvSpPr>
          <p:spPr>
            <a:xfrm rot="2700000">
              <a:off x="5881465"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25" name="Group 24">
            <a:extLst>
              <a:ext uri="{FF2B5EF4-FFF2-40B4-BE49-F238E27FC236}">
                <a16:creationId xmlns:a16="http://schemas.microsoft.com/office/drawing/2014/main" id="{948E93A5-7F4D-A362-D3F0-2BB73F2D5113}"/>
              </a:ext>
            </a:extLst>
          </p:cNvPr>
          <p:cNvGrpSpPr/>
          <p:nvPr/>
        </p:nvGrpSpPr>
        <p:grpSpPr>
          <a:xfrm>
            <a:off x="0" y="-4"/>
            <a:ext cx="12192000" cy="6858000"/>
            <a:chOff x="0" y="0"/>
            <a:chExt cx="12192000" cy="6858000"/>
          </a:xfrm>
        </p:grpSpPr>
        <p:sp>
          <p:nvSpPr>
            <p:cNvPr id="26" name="Rectangle 25">
              <a:extLst>
                <a:ext uri="{FF2B5EF4-FFF2-40B4-BE49-F238E27FC236}">
                  <a16:creationId xmlns:a16="http://schemas.microsoft.com/office/drawing/2014/main" id="{67332D06-C633-6640-A6DB-9D695C2A9073}"/>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27" name="Cross 26">
              <a:extLst>
                <a:ext uri="{FF2B5EF4-FFF2-40B4-BE49-F238E27FC236}">
                  <a16:creationId xmlns:a16="http://schemas.microsoft.com/office/drawing/2014/main" id="{0B973AB5-0084-A700-E6F7-DC7721E198B5}"/>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Cross 27">
              <a:extLst>
                <a:ext uri="{FF2B5EF4-FFF2-40B4-BE49-F238E27FC236}">
                  <a16:creationId xmlns:a16="http://schemas.microsoft.com/office/drawing/2014/main" id="{AE12ACB1-ED13-E7D5-9573-1DB3633DC931}"/>
                </a:ext>
              </a:extLst>
            </p:cNvPr>
            <p:cNvSpPr/>
            <p:nvPr/>
          </p:nvSpPr>
          <p:spPr>
            <a:xfrm rot="2700000">
              <a:off x="7376768" y="1805819"/>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Cross 28">
              <a:extLst>
                <a:ext uri="{FF2B5EF4-FFF2-40B4-BE49-F238E27FC236}">
                  <a16:creationId xmlns:a16="http://schemas.microsoft.com/office/drawing/2014/main" id="{51C5E96F-9FE3-5638-EF8B-90CB440377A0}"/>
                </a:ext>
              </a:extLst>
            </p:cNvPr>
            <p:cNvSpPr/>
            <p:nvPr/>
          </p:nvSpPr>
          <p:spPr>
            <a:xfrm rot="2700000">
              <a:off x="1577206" y="1805820"/>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30" name="Group 29">
            <a:extLst>
              <a:ext uri="{FF2B5EF4-FFF2-40B4-BE49-F238E27FC236}">
                <a16:creationId xmlns:a16="http://schemas.microsoft.com/office/drawing/2014/main" id="{164A807C-9B0B-2D06-BA94-1A4DC155BA90}"/>
              </a:ext>
            </a:extLst>
          </p:cNvPr>
          <p:cNvGrpSpPr/>
          <p:nvPr/>
        </p:nvGrpSpPr>
        <p:grpSpPr>
          <a:xfrm>
            <a:off x="9493793" y="6266902"/>
            <a:ext cx="451734" cy="451732"/>
            <a:chOff x="3549843" y="4495800"/>
            <a:chExt cx="1003687" cy="1003687"/>
          </a:xfrm>
        </p:grpSpPr>
        <p:sp>
          <p:nvSpPr>
            <p:cNvPr id="31" name="Oval 30">
              <a:extLst>
                <a:ext uri="{FF2B5EF4-FFF2-40B4-BE49-F238E27FC236}">
                  <a16:creationId xmlns:a16="http://schemas.microsoft.com/office/drawing/2014/main" id="{3E0EBD00-400B-2181-DDE0-9EE9800E641B}"/>
                </a:ext>
              </a:extLst>
            </p:cNvPr>
            <p:cNvSpPr/>
            <p:nvPr/>
          </p:nvSpPr>
          <p:spPr>
            <a:xfrm>
              <a:off x="3549843" y="4495800"/>
              <a:ext cx="1003687" cy="1003687"/>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2" name="Cross 31">
              <a:extLst>
                <a:ext uri="{FF2B5EF4-FFF2-40B4-BE49-F238E27FC236}">
                  <a16:creationId xmlns:a16="http://schemas.microsoft.com/office/drawing/2014/main" id="{D58D7A3C-33B1-6320-C345-92FDCAFD0A2B}"/>
                </a:ext>
              </a:extLst>
            </p:cNvPr>
            <p:cNvSpPr/>
            <p:nvPr/>
          </p:nvSpPr>
          <p:spPr>
            <a:xfrm rot="2700000">
              <a:off x="3771460" y="4717420"/>
              <a:ext cx="560450" cy="560448"/>
            </a:xfrm>
            <a:prstGeom prst="plus">
              <a:avLst>
                <a:gd name="adj" fmla="val 405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33" name="Group 32">
            <a:extLst>
              <a:ext uri="{FF2B5EF4-FFF2-40B4-BE49-F238E27FC236}">
                <a16:creationId xmlns:a16="http://schemas.microsoft.com/office/drawing/2014/main" id="{BBC84BFD-4E29-1F8B-B51C-1ADC9B0C2F7A}"/>
              </a:ext>
            </a:extLst>
          </p:cNvPr>
          <p:cNvGrpSpPr/>
          <p:nvPr/>
        </p:nvGrpSpPr>
        <p:grpSpPr>
          <a:xfrm>
            <a:off x="10035126" y="6266902"/>
            <a:ext cx="451734" cy="451732"/>
            <a:chOff x="3549843" y="4495800"/>
            <a:chExt cx="1003687" cy="1003687"/>
          </a:xfrm>
        </p:grpSpPr>
        <p:sp>
          <p:nvSpPr>
            <p:cNvPr id="34" name="Oval 33">
              <a:extLst>
                <a:ext uri="{FF2B5EF4-FFF2-40B4-BE49-F238E27FC236}">
                  <a16:creationId xmlns:a16="http://schemas.microsoft.com/office/drawing/2014/main" id="{A2A780F0-C311-F101-5AF6-D2B441FF0BA4}"/>
                </a:ext>
              </a:extLst>
            </p:cNvPr>
            <p:cNvSpPr/>
            <p:nvPr/>
          </p:nvSpPr>
          <p:spPr>
            <a:xfrm>
              <a:off x="3549843" y="4495800"/>
              <a:ext cx="1003687" cy="1003687"/>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5" name="Cross 34">
              <a:extLst>
                <a:ext uri="{FF2B5EF4-FFF2-40B4-BE49-F238E27FC236}">
                  <a16:creationId xmlns:a16="http://schemas.microsoft.com/office/drawing/2014/main" id="{C88CE906-F542-07B8-C5F1-EF566B709BB3}"/>
                </a:ext>
              </a:extLst>
            </p:cNvPr>
            <p:cNvSpPr/>
            <p:nvPr/>
          </p:nvSpPr>
          <p:spPr>
            <a:xfrm rot="2700000">
              <a:off x="3771460" y="4717420"/>
              <a:ext cx="560450" cy="560448"/>
            </a:xfrm>
            <a:prstGeom prst="plus">
              <a:avLst>
                <a:gd name="adj" fmla="val 405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36" name="Group 35">
            <a:extLst>
              <a:ext uri="{FF2B5EF4-FFF2-40B4-BE49-F238E27FC236}">
                <a16:creationId xmlns:a16="http://schemas.microsoft.com/office/drawing/2014/main" id="{FCC8FE43-9C68-BEED-1447-B599D4D97426}"/>
              </a:ext>
            </a:extLst>
          </p:cNvPr>
          <p:cNvGrpSpPr/>
          <p:nvPr/>
        </p:nvGrpSpPr>
        <p:grpSpPr>
          <a:xfrm>
            <a:off x="8952459" y="6266902"/>
            <a:ext cx="451734" cy="451732"/>
            <a:chOff x="3549843" y="4495800"/>
            <a:chExt cx="1003687" cy="1003687"/>
          </a:xfrm>
        </p:grpSpPr>
        <p:sp>
          <p:nvSpPr>
            <p:cNvPr id="37" name="Oval 36">
              <a:extLst>
                <a:ext uri="{FF2B5EF4-FFF2-40B4-BE49-F238E27FC236}">
                  <a16:creationId xmlns:a16="http://schemas.microsoft.com/office/drawing/2014/main" id="{01156BC8-12F9-822C-D14C-8B44FF145ABC}"/>
                </a:ext>
              </a:extLst>
            </p:cNvPr>
            <p:cNvSpPr/>
            <p:nvPr/>
          </p:nvSpPr>
          <p:spPr>
            <a:xfrm>
              <a:off x="3549843" y="4495800"/>
              <a:ext cx="1003687" cy="1003687"/>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Cross 37">
              <a:extLst>
                <a:ext uri="{FF2B5EF4-FFF2-40B4-BE49-F238E27FC236}">
                  <a16:creationId xmlns:a16="http://schemas.microsoft.com/office/drawing/2014/main" id="{CC584E46-FF9A-A021-F210-D6B4C088CD48}"/>
                </a:ext>
              </a:extLst>
            </p:cNvPr>
            <p:cNvSpPr/>
            <p:nvPr/>
          </p:nvSpPr>
          <p:spPr>
            <a:xfrm rot="2700000">
              <a:off x="3771460" y="4717420"/>
              <a:ext cx="560450" cy="560448"/>
            </a:xfrm>
            <a:prstGeom prst="plus">
              <a:avLst>
                <a:gd name="adj" fmla="val 405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39" name="Group 38">
            <a:extLst>
              <a:ext uri="{FF2B5EF4-FFF2-40B4-BE49-F238E27FC236}">
                <a16:creationId xmlns:a16="http://schemas.microsoft.com/office/drawing/2014/main" id="{25B2F282-98A8-D018-4D7B-44794839DD22}"/>
              </a:ext>
            </a:extLst>
          </p:cNvPr>
          <p:cNvGrpSpPr/>
          <p:nvPr/>
        </p:nvGrpSpPr>
        <p:grpSpPr>
          <a:xfrm>
            <a:off x="0" y="-2"/>
            <a:ext cx="12192000" cy="6858000"/>
            <a:chOff x="0" y="0"/>
            <a:chExt cx="12192000" cy="6858000"/>
          </a:xfrm>
        </p:grpSpPr>
        <p:sp>
          <p:nvSpPr>
            <p:cNvPr id="40" name="Rectangle 39">
              <a:extLst>
                <a:ext uri="{FF2B5EF4-FFF2-40B4-BE49-F238E27FC236}">
                  <a16:creationId xmlns:a16="http://schemas.microsoft.com/office/drawing/2014/main" id="{EE41566C-73CE-4F2A-12DC-B0E4D74A8674}"/>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41" name="Cross 40">
              <a:extLst>
                <a:ext uri="{FF2B5EF4-FFF2-40B4-BE49-F238E27FC236}">
                  <a16:creationId xmlns:a16="http://schemas.microsoft.com/office/drawing/2014/main" id="{507CD051-DC50-F4B1-82D4-6F60174AFF48}"/>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42" name="Group 41">
            <a:extLst>
              <a:ext uri="{FF2B5EF4-FFF2-40B4-BE49-F238E27FC236}">
                <a16:creationId xmlns:a16="http://schemas.microsoft.com/office/drawing/2014/main" id="{45DEDD81-8044-D392-318E-9910561A5E06}"/>
              </a:ext>
            </a:extLst>
          </p:cNvPr>
          <p:cNvGrpSpPr/>
          <p:nvPr/>
        </p:nvGrpSpPr>
        <p:grpSpPr>
          <a:xfrm>
            <a:off x="122932" y="6266902"/>
            <a:ext cx="451734" cy="451732"/>
            <a:chOff x="3549843" y="4495800"/>
            <a:chExt cx="1003687" cy="1003687"/>
          </a:xfrm>
          <a:solidFill>
            <a:schemeClr val="bg2">
              <a:lumMod val="90000"/>
            </a:schemeClr>
          </a:solidFill>
        </p:grpSpPr>
        <p:sp>
          <p:nvSpPr>
            <p:cNvPr id="43" name="Oval 42">
              <a:extLst>
                <a:ext uri="{FF2B5EF4-FFF2-40B4-BE49-F238E27FC236}">
                  <a16:creationId xmlns:a16="http://schemas.microsoft.com/office/drawing/2014/main" id="{C45CA1BF-B055-31F8-E109-CF7C2B806B77}"/>
                </a:ext>
              </a:extLst>
            </p:cNvPr>
            <p:cNvSpPr/>
            <p:nvPr/>
          </p:nvSpPr>
          <p:spPr>
            <a:xfrm>
              <a:off x="3549843" y="4495800"/>
              <a:ext cx="1003687" cy="10036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Cross 43">
              <a:extLst>
                <a:ext uri="{FF2B5EF4-FFF2-40B4-BE49-F238E27FC236}">
                  <a16:creationId xmlns:a16="http://schemas.microsoft.com/office/drawing/2014/main" id="{C24DA98B-C6CC-971C-F82C-937CBEE5C24D}"/>
                </a:ext>
              </a:extLst>
            </p:cNvPr>
            <p:cNvSpPr/>
            <p:nvPr/>
          </p:nvSpPr>
          <p:spPr>
            <a:xfrm rot="2700000">
              <a:off x="3771460" y="4717420"/>
              <a:ext cx="560450" cy="560448"/>
            </a:xfrm>
            <a:prstGeom prst="plus">
              <a:avLst>
                <a:gd name="adj" fmla="val 405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45" name="Group 44">
            <a:extLst>
              <a:ext uri="{FF2B5EF4-FFF2-40B4-BE49-F238E27FC236}">
                <a16:creationId xmlns:a16="http://schemas.microsoft.com/office/drawing/2014/main" id="{FEA43F49-1028-8D69-834D-0A0B0F5A4C52}"/>
              </a:ext>
            </a:extLst>
          </p:cNvPr>
          <p:cNvGrpSpPr/>
          <p:nvPr/>
        </p:nvGrpSpPr>
        <p:grpSpPr>
          <a:xfrm>
            <a:off x="0" y="-2"/>
            <a:ext cx="12192000" cy="6858000"/>
            <a:chOff x="0" y="0"/>
            <a:chExt cx="12192000" cy="6858000"/>
          </a:xfrm>
        </p:grpSpPr>
        <p:sp>
          <p:nvSpPr>
            <p:cNvPr id="46" name="Rectangle 45">
              <a:extLst>
                <a:ext uri="{FF2B5EF4-FFF2-40B4-BE49-F238E27FC236}">
                  <a16:creationId xmlns:a16="http://schemas.microsoft.com/office/drawing/2014/main" id="{D933CBF6-2EE0-B7DD-57F6-34793271A4C1}"/>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47" name="Cross 46">
              <a:extLst>
                <a:ext uri="{FF2B5EF4-FFF2-40B4-BE49-F238E27FC236}">
                  <a16:creationId xmlns:a16="http://schemas.microsoft.com/office/drawing/2014/main" id="{DBB406F2-12CF-FE53-69FE-3A37ECE14FE9}"/>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48" name="Group 47">
            <a:extLst>
              <a:ext uri="{FF2B5EF4-FFF2-40B4-BE49-F238E27FC236}">
                <a16:creationId xmlns:a16="http://schemas.microsoft.com/office/drawing/2014/main" id="{ACA7A623-06C0-30F8-DAF5-A9E40938180D}"/>
              </a:ext>
            </a:extLst>
          </p:cNvPr>
          <p:cNvGrpSpPr/>
          <p:nvPr/>
        </p:nvGrpSpPr>
        <p:grpSpPr>
          <a:xfrm>
            <a:off x="655960" y="6266902"/>
            <a:ext cx="451734" cy="451732"/>
            <a:chOff x="3549843" y="4495800"/>
            <a:chExt cx="1003687" cy="1003687"/>
          </a:xfrm>
          <a:solidFill>
            <a:schemeClr val="bg2">
              <a:lumMod val="90000"/>
            </a:schemeClr>
          </a:solidFill>
        </p:grpSpPr>
        <p:sp>
          <p:nvSpPr>
            <p:cNvPr id="49" name="Oval 48">
              <a:extLst>
                <a:ext uri="{FF2B5EF4-FFF2-40B4-BE49-F238E27FC236}">
                  <a16:creationId xmlns:a16="http://schemas.microsoft.com/office/drawing/2014/main" id="{291A3583-9762-B232-6C7B-DE80634E4AB4}"/>
                </a:ext>
              </a:extLst>
            </p:cNvPr>
            <p:cNvSpPr/>
            <p:nvPr/>
          </p:nvSpPr>
          <p:spPr>
            <a:xfrm>
              <a:off x="3549843" y="4495800"/>
              <a:ext cx="1003687" cy="10036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Cross 49">
              <a:extLst>
                <a:ext uri="{FF2B5EF4-FFF2-40B4-BE49-F238E27FC236}">
                  <a16:creationId xmlns:a16="http://schemas.microsoft.com/office/drawing/2014/main" id="{28B2DBFE-10A4-79A1-FF19-E1F87136E5C4}"/>
                </a:ext>
              </a:extLst>
            </p:cNvPr>
            <p:cNvSpPr/>
            <p:nvPr/>
          </p:nvSpPr>
          <p:spPr>
            <a:xfrm rot="2700000">
              <a:off x="3771460" y="4717420"/>
              <a:ext cx="560450" cy="560448"/>
            </a:xfrm>
            <a:prstGeom prst="plus">
              <a:avLst>
                <a:gd name="adj" fmla="val 405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Tree>
    <p:extLst>
      <p:ext uri="{BB962C8B-B14F-4D97-AF65-F5344CB8AC3E}">
        <p14:creationId xmlns:p14="http://schemas.microsoft.com/office/powerpoint/2010/main" val="15531882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6"/>
                                        </p:tgtEl>
                                      </p:cBhvr>
                                    </p:animEffect>
                                    <p:set>
                                      <p:cBhvr>
                                        <p:cTn id="7"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250"/>
                                        <p:tgtEl>
                                          <p:spTgt spid="9"/>
                                        </p:tgtEl>
                                      </p:cBhvr>
                                    </p:animEffect>
                                    <p:set>
                                      <p:cBhvr>
                                        <p:cTn id="13" dur="1" fill="hold">
                                          <p:stCondLst>
                                            <p:cond delay="24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50"/>
                                        <p:tgtEl>
                                          <p:spTgt spid="12"/>
                                        </p:tgtEl>
                                      </p:cBhvr>
                                    </p:animEffect>
                                    <p:set>
                                      <p:cBhvr>
                                        <p:cTn id="19" dur="1" fill="hold">
                                          <p:stCondLst>
                                            <p:cond delay="24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250"/>
                                        <p:tgtEl>
                                          <p:spTgt spid="15"/>
                                        </p:tgtEl>
                                      </p:cBhvr>
                                    </p:animEffect>
                                    <p:set>
                                      <p:cBhvr>
                                        <p:cTn id="25" dur="1" fill="hold">
                                          <p:stCondLst>
                                            <p:cond delay="24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250"/>
                                        <p:tgtEl>
                                          <p:spTgt spid="18"/>
                                        </p:tgtEl>
                                      </p:cBhvr>
                                    </p:animEffect>
                                    <p:set>
                                      <p:cBhvr>
                                        <p:cTn id="31" dur="1" fill="hold">
                                          <p:stCondLst>
                                            <p:cond delay="24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2" restart="whenNotActive" fill="hold" evtFilter="cancelBubble" nodeType="interactiveSeq">
                <p:stCondLst>
                  <p:cond evt="onClick" delay="0">
                    <p:tgtEl>
                      <p:spTgt spid="36"/>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750"/>
                                        <p:tgtEl>
                                          <p:spTgt spid="3"/>
                                        </p:tgtEl>
                                      </p:cBhvr>
                                    </p:animEffect>
                                  </p:childTnLst>
                                </p:cTn>
                              </p:par>
                              <p:par>
                                <p:cTn id="38" presetID="10" presetClass="exit" presetSubtype="0" fill="hold" nodeType="withEffect">
                                  <p:stCondLst>
                                    <p:cond delay="1250"/>
                                  </p:stCondLst>
                                  <p:childTnLst>
                                    <p:animEffect transition="out" filter="fade">
                                      <p:cBhvr>
                                        <p:cTn id="39" dur="750"/>
                                        <p:tgtEl>
                                          <p:spTgt spid="3"/>
                                        </p:tgtEl>
                                      </p:cBhvr>
                                    </p:animEffect>
                                    <p:set>
                                      <p:cBhvr>
                                        <p:cTn id="40" dur="1" fill="hold">
                                          <p:stCondLst>
                                            <p:cond delay="749"/>
                                          </p:stCondLst>
                                        </p:cTn>
                                        <p:tgtEl>
                                          <p:spTgt spid="3"/>
                                        </p:tgtEl>
                                        <p:attrNameLst>
                                          <p:attrName>style.visibility</p:attrName>
                                        </p:attrNameLst>
                                      </p:cBhvr>
                                      <p:to>
                                        <p:strVal val="hidden"/>
                                      </p:to>
                                    </p:set>
                                  </p:childTnLst>
                                </p:cTn>
                              </p:par>
                              <p:par>
                                <p:cTn id="41" presetID="9" presetClass="emph" presetSubtype="0" nodeType="withEffect">
                                  <p:stCondLst>
                                    <p:cond delay="1250"/>
                                  </p:stCondLst>
                                  <p:childTnLst>
                                    <p:set>
                                      <p:cBhvr>
                                        <p:cTn id="42" dur="indefinite"/>
                                        <p:tgtEl>
                                          <p:spTgt spid="36"/>
                                        </p:tgtEl>
                                        <p:attrNameLst>
                                          <p:attrName>style.opacity</p:attrName>
                                        </p:attrNameLst>
                                      </p:cBhvr>
                                      <p:to>
                                        <p:strVal val="0.5"/>
                                      </p:to>
                                    </p:set>
                                    <p:animEffect filter="image" prLst="opacity: 0.5">
                                      <p:cBhvr rctx="IE">
                                        <p:cTn id="43" dur="indefinite"/>
                                        <p:tgtEl>
                                          <p:spTgt spid="36"/>
                                        </p:tgtEl>
                                      </p:cBhvr>
                                    </p:animEffect>
                                  </p:childTnLst>
                                </p:cTn>
                              </p:par>
                            </p:childTnLst>
                          </p:cTn>
                        </p:par>
                      </p:childTnLst>
                    </p:cTn>
                  </p:par>
                </p:childTnLst>
              </p:cTn>
              <p:nextCondLst>
                <p:cond evt="onClick" delay="0">
                  <p:tgtEl>
                    <p:spTgt spid="36"/>
                  </p:tgtEl>
                </p:cond>
              </p:nextCondLst>
            </p:seq>
            <p:seq concurrent="1" nextAc="seek">
              <p:cTn id="44" restart="whenNotActive" fill="hold" evtFilter="cancelBubble" nodeType="interactiveSeq">
                <p:stCondLst>
                  <p:cond evt="onClick" delay="0">
                    <p:tgtEl>
                      <p:spTgt spid="30"/>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750"/>
                                        <p:tgtEl>
                                          <p:spTgt spid="21"/>
                                        </p:tgtEl>
                                      </p:cBhvr>
                                    </p:animEffect>
                                  </p:childTnLst>
                                </p:cTn>
                              </p:par>
                              <p:par>
                                <p:cTn id="50" presetID="10" presetClass="exit" presetSubtype="0" fill="hold" nodeType="withEffect">
                                  <p:stCondLst>
                                    <p:cond delay="1250"/>
                                  </p:stCondLst>
                                  <p:childTnLst>
                                    <p:animEffect transition="out" filter="fade">
                                      <p:cBhvr>
                                        <p:cTn id="51" dur="750"/>
                                        <p:tgtEl>
                                          <p:spTgt spid="21"/>
                                        </p:tgtEl>
                                      </p:cBhvr>
                                    </p:animEffect>
                                    <p:set>
                                      <p:cBhvr>
                                        <p:cTn id="52" dur="1" fill="hold">
                                          <p:stCondLst>
                                            <p:cond delay="749"/>
                                          </p:stCondLst>
                                        </p:cTn>
                                        <p:tgtEl>
                                          <p:spTgt spid="21"/>
                                        </p:tgtEl>
                                        <p:attrNameLst>
                                          <p:attrName>style.visibility</p:attrName>
                                        </p:attrNameLst>
                                      </p:cBhvr>
                                      <p:to>
                                        <p:strVal val="hidden"/>
                                      </p:to>
                                    </p:set>
                                  </p:childTnLst>
                                </p:cTn>
                              </p:par>
                              <p:par>
                                <p:cTn id="53" presetID="9" presetClass="emph" presetSubtype="0" nodeType="withEffect">
                                  <p:stCondLst>
                                    <p:cond delay="1250"/>
                                  </p:stCondLst>
                                  <p:childTnLst>
                                    <p:set>
                                      <p:cBhvr>
                                        <p:cTn id="54" dur="indefinite"/>
                                        <p:tgtEl>
                                          <p:spTgt spid="30"/>
                                        </p:tgtEl>
                                        <p:attrNameLst>
                                          <p:attrName>style.opacity</p:attrName>
                                        </p:attrNameLst>
                                      </p:cBhvr>
                                      <p:to>
                                        <p:strVal val="0.5"/>
                                      </p:to>
                                    </p:set>
                                    <p:animEffect filter="image" prLst="opacity: 0.5">
                                      <p:cBhvr rctx="IE">
                                        <p:cTn id="55" dur="indefinite"/>
                                        <p:tgtEl>
                                          <p:spTgt spid="30"/>
                                        </p:tgtEl>
                                      </p:cBhvr>
                                    </p:animEffect>
                                  </p:childTnLst>
                                </p:cTn>
                              </p:par>
                            </p:childTnLst>
                          </p:cTn>
                        </p:par>
                      </p:childTnLst>
                    </p:cTn>
                  </p:par>
                </p:childTnLst>
              </p:cTn>
              <p:nextCondLst>
                <p:cond evt="onClick" delay="0">
                  <p:tgtEl>
                    <p:spTgt spid="30"/>
                  </p:tgtEl>
                </p:cond>
              </p:nextCondLst>
            </p:seq>
            <p:seq concurrent="1" nextAc="seek">
              <p:cTn id="56" restart="whenNotActive" fill="hold" evtFilter="cancelBubble" nodeType="interactiveSeq">
                <p:stCondLst>
                  <p:cond evt="onClick" delay="0">
                    <p:tgtEl>
                      <p:spTgt spid="33"/>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750"/>
                                        <p:tgtEl>
                                          <p:spTgt spid="25"/>
                                        </p:tgtEl>
                                      </p:cBhvr>
                                    </p:animEffect>
                                  </p:childTnLst>
                                </p:cTn>
                              </p:par>
                              <p:par>
                                <p:cTn id="62" presetID="10" presetClass="exit" presetSubtype="0" fill="hold" nodeType="withEffect">
                                  <p:stCondLst>
                                    <p:cond delay="1250"/>
                                  </p:stCondLst>
                                  <p:childTnLst>
                                    <p:animEffect transition="out" filter="fade">
                                      <p:cBhvr>
                                        <p:cTn id="63" dur="750"/>
                                        <p:tgtEl>
                                          <p:spTgt spid="25"/>
                                        </p:tgtEl>
                                      </p:cBhvr>
                                    </p:animEffect>
                                    <p:set>
                                      <p:cBhvr>
                                        <p:cTn id="64" dur="1" fill="hold">
                                          <p:stCondLst>
                                            <p:cond delay="749"/>
                                          </p:stCondLst>
                                        </p:cTn>
                                        <p:tgtEl>
                                          <p:spTgt spid="25"/>
                                        </p:tgtEl>
                                        <p:attrNameLst>
                                          <p:attrName>style.visibility</p:attrName>
                                        </p:attrNameLst>
                                      </p:cBhvr>
                                      <p:to>
                                        <p:strVal val="hidden"/>
                                      </p:to>
                                    </p:set>
                                  </p:childTnLst>
                                </p:cTn>
                              </p:par>
                              <p:par>
                                <p:cTn id="65" presetID="9" presetClass="emph" presetSubtype="0" nodeType="withEffect">
                                  <p:stCondLst>
                                    <p:cond delay="1250"/>
                                  </p:stCondLst>
                                  <p:childTnLst>
                                    <p:set>
                                      <p:cBhvr>
                                        <p:cTn id="66" dur="indefinite"/>
                                        <p:tgtEl>
                                          <p:spTgt spid="33"/>
                                        </p:tgtEl>
                                        <p:attrNameLst>
                                          <p:attrName>style.opacity</p:attrName>
                                        </p:attrNameLst>
                                      </p:cBhvr>
                                      <p:to>
                                        <p:strVal val="0.5"/>
                                      </p:to>
                                    </p:set>
                                    <p:animEffect filter="image" prLst="opacity: 0.5">
                                      <p:cBhvr rctx="IE">
                                        <p:cTn id="67" dur="indefinite"/>
                                        <p:tgtEl>
                                          <p:spTgt spid="33"/>
                                        </p:tgtEl>
                                      </p:cBhvr>
                                    </p:animEffect>
                                  </p:childTnLst>
                                </p:cTn>
                              </p:par>
                            </p:childTnLst>
                          </p:cTn>
                        </p:par>
                      </p:childTnLst>
                    </p:cTn>
                  </p:par>
                </p:childTnLst>
              </p:cTn>
              <p:nextCondLst>
                <p:cond evt="onClick" delay="0">
                  <p:tgtEl>
                    <p:spTgt spid="33"/>
                  </p:tgtEl>
                </p:cond>
              </p:nextCondLst>
            </p:seq>
            <p:seq concurrent="1" nextAc="seek">
              <p:cTn id="68" restart="whenNotActive" fill="hold" evtFilter="cancelBubble" nodeType="interactiveSeq">
                <p:stCondLst>
                  <p:cond evt="onClick" delay="0">
                    <p:tgtEl>
                      <p:spTgt spid="42"/>
                    </p:tgtEl>
                  </p:cond>
                </p:stCondLst>
                <p:endSync evt="end" delay="0">
                  <p:rtn val="all"/>
                </p:endSync>
                <p:childTnLst>
                  <p:par>
                    <p:cTn id="69" fill="hold">
                      <p:stCondLst>
                        <p:cond delay="0"/>
                      </p:stCondLst>
                      <p:childTnLst>
                        <p:par>
                          <p:cTn id="70" fill="hold">
                            <p:stCondLst>
                              <p:cond delay="0"/>
                            </p:stCondLst>
                            <p:childTnLst>
                              <p:par>
                                <p:cTn id="71" presetID="10" presetClass="entr" presetSubtype="0" fill="hold" nodeType="with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750"/>
                                        <p:tgtEl>
                                          <p:spTgt spid="39"/>
                                        </p:tgtEl>
                                      </p:cBhvr>
                                    </p:animEffect>
                                  </p:childTnLst>
                                </p:cTn>
                              </p:par>
                              <p:par>
                                <p:cTn id="74" presetID="10" presetClass="exit" presetSubtype="0" fill="hold" nodeType="withEffect">
                                  <p:stCondLst>
                                    <p:cond delay="1250"/>
                                  </p:stCondLst>
                                  <p:childTnLst>
                                    <p:animEffect transition="out" filter="fade">
                                      <p:cBhvr>
                                        <p:cTn id="75" dur="750"/>
                                        <p:tgtEl>
                                          <p:spTgt spid="39"/>
                                        </p:tgtEl>
                                      </p:cBhvr>
                                    </p:animEffect>
                                    <p:set>
                                      <p:cBhvr>
                                        <p:cTn id="76" dur="1" fill="hold">
                                          <p:stCondLst>
                                            <p:cond delay="749"/>
                                          </p:stCondLst>
                                        </p:cTn>
                                        <p:tgtEl>
                                          <p:spTgt spid="39"/>
                                        </p:tgtEl>
                                        <p:attrNameLst>
                                          <p:attrName>style.visibility</p:attrName>
                                        </p:attrNameLst>
                                      </p:cBhvr>
                                      <p:to>
                                        <p:strVal val="hidden"/>
                                      </p:to>
                                    </p:set>
                                  </p:childTnLst>
                                </p:cTn>
                              </p:par>
                              <p:par>
                                <p:cTn id="77" presetID="9" presetClass="emph" presetSubtype="0" nodeType="withEffect">
                                  <p:stCondLst>
                                    <p:cond delay="1250"/>
                                  </p:stCondLst>
                                  <p:childTnLst>
                                    <p:set>
                                      <p:cBhvr>
                                        <p:cTn id="78" dur="indefinite"/>
                                        <p:tgtEl>
                                          <p:spTgt spid="42"/>
                                        </p:tgtEl>
                                        <p:attrNameLst>
                                          <p:attrName>style.opacity</p:attrName>
                                        </p:attrNameLst>
                                      </p:cBhvr>
                                      <p:to>
                                        <p:strVal val="0.5"/>
                                      </p:to>
                                    </p:set>
                                    <p:animEffect filter="image" prLst="opacity: 0.5">
                                      <p:cBhvr rctx="IE">
                                        <p:cTn id="79" dur="indefinite"/>
                                        <p:tgtEl>
                                          <p:spTgt spid="42"/>
                                        </p:tgtEl>
                                      </p:cBhvr>
                                    </p:animEffect>
                                  </p:childTnLst>
                                </p:cTn>
                              </p:par>
                            </p:childTnLst>
                          </p:cTn>
                        </p:par>
                      </p:childTnLst>
                    </p:cTn>
                  </p:par>
                </p:childTnLst>
              </p:cTn>
              <p:nextCondLst>
                <p:cond evt="onClick" delay="0">
                  <p:tgtEl>
                    <p:spTgt spid="42"/>
                  </p:tgtEl>
                </p:cond>
              </p:nextCondLst>
            </p:seq>
            <p:seq concurrent="1" nextAc="seek">
              <p:cTn id="80" restart="whenNotActive" fill="hold" evtFilter="cancelBubble" nodeType="interactiveSeq">
                <p:stCondLst>
                  <p:cond evt="onClick" delay="0">
                    <p:tgtEl>
                      <p:spTgt spid="48"/>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hold" nodeType="with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750"/>
                                        <p:tgtEl>
                                          <p:spTgt spid="45"/>
                                        </p:tgtEl>
                                      </p:cBhvr>
                                    </p:animEffect>
                                  </p:childTnLst>
                                </p:cTn>
                              </p:par>
                              <p:par>
                                <p:cTn id="86" presetID="10" presetClass="exit" presetSubtype="0" fill="hold" nodeType="withEffect">
                                  <p:stCondLst>
                                    <p:cond delay="1250"/>
                                  </p:stCondLst>
                                  <p:childTnLst>
                                    <p:animEffect transition="out" filter="fade">
                                      <p:cBhvr>
                                        <p:cTn id="87" dur="750"/>
                                        <p:tgtEl>
                                          <p:spTgt spid="45"/>
                                        </p:tgtEl>
                                      </p:cBhvr>
                                    </p:animEffect>
                                    <p:set>
                                      <p:cBhvr>
                                        <p:cTn id="88" dur="1" fill="hold">
                                          <p:stCondLst>
                                            <p:cond delay="749"/>
                                          </p:stCondLst>
                                        </p:cTn>
                                        <p:tgtEl>
                                          <p:spTgt spid="45"/>
                                        </p:tgtEl>
                                        <p:attrNameLst>
                                          <p:attrName>style.visibility</p:attrName>
                                        </p:attrNameLst>
                                      </p:cBhvr>
                                      <p:to>
                                        <p:strVal val="hidden"/>
                                      </p:to>
                                    </p:set>
                                  </p:childTnLst>
                                </p:cTn>
                              </p:par>
                              <p:par>
                                <p:cTn id="89" presetID="9" presetClass="emph" presetSubtype="0" nodeType="withEffect">
                                  <p:stCondLst>
                                    <p:cond delay="1250"/>
                                  </p:stCondLst>
                                  <p:childTnLst>
                                    <p:set>
                                      <p:cBhvr>
                                        <p:cTn id="90" dur="indefinite"/>
                                        <p:tgtEl>
                                          <p:spTgt spid="48"/>
                                        </p:tgtEl>
                                        <p:attrNameLst>
                                          <p:attrName>style.opacity</p:attrName>
                                        </p:attrNameLst>
                                      </p:cBhvr>
                                      <p:to>
                                        <p:strVal val="0.5"/>
                                      </p:to>
                                    </p:set>
                                    <p:animEffect filter="image" prLst="opacity: 0.5">
                                      <p:cBhvr rctx="IE">
                                        <p:cTn id="91" dur="indefinite"/>
                                        <p:tgtEl>
                                          <p:spTgt spid="48"/>
                                        </p:tgtEl>
                                      </p:cBhvr>
                                    </p:animEffect>
                                  </p:childTnLst>
                                </p:cTn>
                              </p:par>
                            </p:childTnLst>
                          </p:cTn>
                        </p:par>
                      </p:childTnLst>
                    </p:cTn>
                  </p:par>
                </p:childTnLst>
              </p:cTn>
              <p:nextCondLst>
                <p:cond evt="onClick" delay="0">
                  <p:tgtEl>
                    <p:spTgt spid="48"/>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AAD5B0-3B0A-44ED-3298-E888584727D3}"/>
              </a:ext>
            </a:extLst>
          </p:cNvPr>
          <p:cNvSpPr txBox="1"/>
          <p:nvPr/>
        </p:nvSpPr>
        <p:spPr>
          <a:xfrm>
            <a:off x="2151321" y="233917"/>
            <a:ext cx="7889358" cy="1200329"/>
          </a:xfrm>
          <a:prstGeom prst="rect">
            <a:avLst/>
          </a:prstGeom>
          <a:noFill/>
        </p:spPr>
        <p:txBody>
          <a:bodyPr wrap="square" rtlCol="0">
            <a:spAutoFit/>
          </a:bodyPr>
          <a:lstStyle/>
          <a:p>
            <a:pPr algn="ctr"/>
            <a:r>
              <a:rPr lang="en-US" sz="7200" b="1" dirty="0">
                <a:solidFill>
                  <a:schemeClr val="bg1"/>
                </a:solidFill>
              </a:rPr>
              <a:t>SCORE BOARD</a:t>
            </a:r>
          </a:p>
        </p:txBody>
      </p:sp>
      <p:sp>
        <p:nvSpPr>
          <p:cNvPr id="4" name="Rectangle 3">
            <a:extLst>
              <a:ext uri="{FF2B5EF4-FFF2-40B4-BE49-F238E27FC236}">
                <a16:creationId xmlns:a16="http://schemas.microsoft.com/office/drawing/2014/main" id="{F8D1ADF3-70B5-A473-E034-BBF32140B41A}"/>
              </a:ext>
            </a:extLst>
          </p:cNvPr>
          <p:cNvSpPr/>
          <p:nvPr/>
        </p:nvSpPr>
        <p:spPr>
          <a:xfrm>
            <a:off x="1414130" y="2594345"/>
            <a:ext cx="3551275" cy="2286000"/>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3600" b="1" dirty="0"/>
              <a:t>TEAM BLUE</a:t>
            </a:r>
            <a:endParaRPr lang="en-US" dirty="0"/>
          </a:p>
          <a:p>
            <a:pPr algn="ctr"/>
            <a:endParaRPr lang="en-US" sz="6000" dirty="0"/>
          </a:p>
        </p:txBody>
      </p:sp>
      <p:sp>
        <p:nvSpPr>
          <p:cNvPr id="5" name="Rectangle 4">
            <a:extLst>
              <a:ext uri="{FF2B5EF4-FFF2-40B4-BE49-F238E27FC236}">
                <a16:creationId xmlns:a16="http://schemas.microsoft.com/office/drawing/2014/main" id="{95F7BD23-C209-44CD-640A-381866DFE673}"/>
              </a:ext>
            </a:extLst>
          </p:cNvPr>
          <p:cNvSpPr/>
          <p:nvPr/>
        </p:nvSpPr>
        <p:spPr>
          <a:xfrm>
            <a:off x="6896987" y="2594345"/>
            <a:ext cx="3551275" cy="2286000"/>
          </a:xfrm>
          <a:prstGeom prst="rect">
            <a:avLst/>
          </a:prstGeom>
          <a:solidFill>
            <a:schemeClr val="accent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3600" b="1" dirty="0"/>
              <a:t>TEAM ORANGE</a:t>
            </a:r>
            <a:endParaRPr lang="en-US" dirty="0"/>
          </a:p>
          <a:p>
            <a:pPr algn="ctr"/>
            <a:endParaRPr lang="en-US" sz="6000" dirty="0"/>
          </a:p>
        </p:txBody>
      </p:sp>
    </p:spTree>
    <p:extLst>
      <p:ext uri="{BB962C8B-B14F-4D97-AF65-F5344CB8AC3E}">
        <p14:creationId xmlns:p14="http://schemas.microsoft.com/office/powerpoint/2010/main" val="3148339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E153C"/>
        </a:solidFill>
        <a:effectLst/>
      </p:bgPr>
    </p:bg>
    <p:spTree>
      <p:nvGrpSpPr>
        <p:cNvPr id="1" name=""/>
        <p:cNvGrpSpPr/>
        <p:nvPr/>
      </p:nvGrpSpPr>
      <p:grpSpPr>
        <a:xfrm>
          <a:off x="0" y="0"/>
          <a:ext cx="0" cy="0"/>
          <a:chOff x="0" y="0"/>
          <a:chExt cx="0" cy="0"/>
        </a:xfrm>
      </p:grpSpPr>
      <p:sp>
        <p:nvSpPr>
          <p:cNvPr id="59" name="Rectangle: Rounded Corners 58">
            <a:extLst>
              <a:ext uri="{FF2B5EF4-FFF2-40B4-BE49-F238E27FC236}">
                <a16:creationId xmlns:a16="http://schemas.microsoft.com/office/drawing/2014/main" id="{4CEE4804-1F88-B53E-D210-0B54E5107996}"/>
              </a:ext>
            </a:extLst>
          </p:cNvPr>
          <p:cNvSpPr/>
          <p:nvPr/>
        </p:nvSpPr>
        <p:spPr>
          <a:xfrm>
            <a:off x="1320186" y="1803400"/>
            <a:ext cx="9569434" cy="4696988"/>
          </a:xfrm>
          <a:prstGeom prst="roundRect">
            <a:avLst>
              <a:gd name="adj" fmla="val 7800"/>
            </a:avLst>
          </a:prstGeom>
          <a:solidFill>
            <a:srgbClr val="0E153C"/>
          </a:solidFill>
          <a:ln w="127000">
            <a:gradFill>
              <a:gsLst>
                <a:gs pos="0">
                  <a:srgbClr val="EF8032"/>
                </a:gs>
                <a:gs pos="100000">
                  <a:srgbClr val="FFC91D"/>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96" name="Group 95">
            <a:extLst>
              <a:ext uri="{FF2B5EF4-FFF2-40B4-BE49-F238E27FC236}">
                <a16:creationId xmlns:a16="http://schemas.microsoft.com/office/drawing/2014/main" id="{5DC19AE4-5446-4F72-B304-F65C48816446}"/>
              </a:ext>
            </a:extLst>
          </p:cNvPr>
          <p:cNvGrpSpPr/>
          <p:nvPr/>
        </p:nvGrpSpPr>
        <p:grpSpPr>
          <a:xfrm>
            <a:off x="1705140" y="2184656"/>
            <a:ext cx="4128490" cy="823290"/>
            <a:chOff x="1705140" y="2184656"/>
            <a:chExt cx="4128490" cy="823290"/>
          </a:xfrm>
        </p:grpSpPr>
        <p:sp>
          <p:nvSpPr>
            <p:cNvPr id="97" name="Rectangle 96">
              <a:extLst>
                <a:ext uri="{FF2B5EF4-FFF2-40B4-BE49-F238E27FC236}">
                  <a16:creationId xmlns:a16="http://schemas.microsoft.com/office/drawing/2014/main" id="{9C7B260D-F9D7-AFB7-B7F9-618FBAF2814A}"/>
                </a:ext>
              </a:extLst>
            </p:cNvPr>
            <p:cNvSpPr/>
            <p:nvPr/>
          </p:nvSpPr>
          <p:spPr>
            <a:xfrm>
              <a:off x="1705140" y="2184656"/>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Assist you with your </a:t>
              </a:r>
            </a:p>
            <a:p>
              <a:r>
                <a:rPr lang="en-US" sz="2400" b="1" dirty="0">
                  <a:latin typeface="Patua One" panose="02000000000000000000" pitchFamily="2" charset="0"/>
                </a:rPr>
                <a:t> work</a:t>
              </a:r>
              <a:endParaRPr lang="en-IN" sz="2400" b="1" dirty="0">
                <a:latin typeface="Patua One" panose="02000000000000000000" pitchFamily="2" charset="0"/>
              </a:endParaRPr>
            </a:p>
          </p:txBody>
        </p:sp>
        <p:sp>
          <p:nvSpPr>
            <p:cNvPr id="98" name="Rectangle 97">
              <a:extLst>
                <a:ext uri="{FF2B5EF4-FFF2-40B4-BE49-F238E27FC236}">
                  <a16:creationId xmlns:a16="http://schemas.microsoft.com/office/drawing/2014/main" id="{70015E2C-FD08-D333-9903-B44A3A32B9EC}"/>
                </a:ext>
              </a:extLst>
            </p:cNvPr>
            <p:cNvSpPr/>
            <p:nvPr/>
          </p:nvSpPr>
          <p:spPr>
            <a:xfrm>
              <a:off x="5026166" y="2184656"/>
              <a:ext cx="804124" cy="823290"/>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Patua One" panose="02000000000000000000" pitchFamily="2" charset="0"/>
                </a:rPr>
                <a:t>55</a:t>
              </a:r>
              <a:endParaRPr lang="en-IN" sz="3200" dirty="0">
                <a:latin typeface="Patua One" panose="02000000000000000000" pitchFamily="2" charset="0"/>
              </a:endParaRPr>
            </a:p>
          </p:txBody>
        </p:sp>
      </p:grpSp>
      <p:grpSp>
        <p:nvGrpSpPr>
          <p:cNvPr id="99" name="Group 98">
            <a:extLst>
              <a:ext uri="{FF2B5EF4-FFF2-40B4-BE49-F238E27FC236}">
                <a16:creationId xmlns:a16="http://schemas.microsoft.com/office/drawing/2014/main" id="{84DFED74-D6FF-E954-8E9E-C9CC4750FBAF}"/>
              </a:ext>
            </a:extLst>
          </p:cNvPr>
          <p:cNvGrpSpPr/>
          <p:nvPr/>
        </p:nvGrpSpPr>
        <p:grpSpPr>
          <a:xfrm>
            <a:off x="1705140" y="3222929"/>
            <a:ext cx="4128490" cy="823290"/>
            <a:chOff x="1705140" y="3222929"/>
            <a:chExt cx="4128490" cy="823290"/>
          </a:xfrm>
        </p:grpSpPr>
        <p:sp>
          <p:nvSpPr>
            <p:cNvPr id="100" name="Rectangle 99">
              <a:extLst>
                <a:ext uri="{FF2B5EF4-FFF2-40B4-BE49-F238E27FC236}">
                  <a16:creationId xmlns:a16="http://schemas.microsoft.com/office/drawing/2014/main" id="{7225B06E-05B7-4F5A-2C16-DBE4619010A0}"/>
                </a:ext>
              </a:extLst>
            </p:cNvPr>
            <p:cNvSpPr/>
            <p:nvPr/>
          </p:nvSpPr>
          <p:spPr>
            <a:xfrm>
              <a:off x="1705140" y="3222930"/>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Grab you food/coffee</a:t>
              </a:r>
              <a:endParaRPr lang="en-IN" sz="2400" dirty="0"/>
            </a:p>
          </p:txBody>
        </p:sp>
        <p:sp>
          <p:nvSpPr>
            <p:cNvPr id="101" name="Rectangle 100">
              <a:extLst>
                <a:ext uri="{FF2B5EF4-FFF2-40B4-BE49-F238E27FC236}">
                  <a16:creationId xmlns:a16="http://schemas.microsoft.com/office/drawing/2014/main" id="{AC9FBB55-DF46-828C-C97E-BE4542FDBC0C}"/>
                </a:ext>
              </a:extLst>
            </p:cNvPr>
            <p:cNvSpPr/>
            <p:nvPr/>
          </p:nvSpPr>
          <p:spPr>
            <a:xfrm>
              <a:off x="5026166" y="3222929"/>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Patua One" panose="02000000000000000000" pitchFamily="2" charset="0"/>
                </a:rPr>
                <a:t>45</a:t>
              </a:r>
              <a:endParaRPr lang="en-IN" sz="3200" dirty="0">
                <a:latin typeface="Patua One" panose="02000000000000000000" pitchFamily="2" charset="0"/>
              </a:endParaRPr>
            </a:p>
          </p:txBody>
        </p:sp>
      </p:grpSp>
      <p:grpSp>
        <p:nvGrpSpPr>
          <p:cNvPr id="102" name="Group 101">
            <a:extLst>
              <a:ext uri="{FF2B5EF4-FFF2-40B4-BE49-F238E27FC236}">
                <a16:creationId xmlns:a16="http://schemas.microsoft.com/office/drawing/2014/main" id="{0BF31C6B-FB2B-EE5F-1645-C7CF22B919CA}"/>
              </a:ext>
            </a:extLst>
          </p:cNvPr>
          <p:cNvGrpSpPr/>
          <p:nvPr/>
        </p:nvGrpSpPr>
        <p:grpSpPr>
          <a:xfrm>
            <a:off x="1705140" y="4261204"/>
            <a:ext cx="4128490" cy="823290"/>
            <a:chOff x="1705140" y="4261204"/>
            <a:chExt cx="4128490" cy="823290"/>
          </a:xfrm>
        </p:grpSpPr>
        <p:sp>
          <p:nvSpPr>
            <p:cNvPr id="103" name="Rectangle 102">
              <a:extLst>
                <a:ext uri="{FF2B5EF4-FFF2-40B4-BE49-F238E27FC236}">
                  <a16:creationId xmlns:a16="http://schemas.microsoft.com/office/drawing/2014/main" id="{0111DFA5-FB3F-D128-A51E-C6F47DBAAEFE}"/>
                </a:ext>
              </a:extLst>
            </p:cNvPr>
            <p:cNvSpPr/>
            <p:nvPr/>
          </p:nvSpPr>
          <p:spPr>
            <a:xfrm>
              <a:off x="1705140" y="4261205"/>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Celebrate Achievement  </a:t>
              </a:r>
            </a:p>
            <a:p>
              <a:r>
                <a:rPr lang="en-US" sz="2400" b="1" dirty="0">
                  <a:latin typeface="Patua One" panose="02000000000000000000" pitchFamily="2" charset="0"/>
                </a:rPr>
                <a:t> Or Occasion</a:t>
              </a:r>
              <a:endParaRPr lang="en-IN" sz="2400" dirty="0"/>
            </a:p>
          </p:txBody>
        </p:sp>
        <p:sp>
          <p:nvSpPr>
            <p:cNvPr id="104" name="Rectangle 103">
              <a:extLst>
                <a:ext uri="{FF2B5EF4-FFF2-40B4-BE49-F238E27FC236}">
                  <a16:creationId xmlns:a16="http://schemas.microsoft.com/office/drawing/2014/main" id="{91D915CD-0271-7EA4-8796-374130BBE672}"/>
                </a:ext>
              </a:extLst>
            </p:cNvPr>
            <p:cNvSpPr/>
            <p:nvPr/>
          </p:nvSpPr>
          <p:spPr>
            <a:xfrm>
              <a:off x="5026166" y="4261204"/>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Patua One" panose="02000000000000000000" pitchFamily="2" charset="0"/>
                </a:rPr>
                <a:t>35</a:t>
              </a:r>
              <a:endParaRPr lang="en-IN" sz="3200" b="1" dirty="0">
                <a:latin typeface="Patua One" panose="02000000000000000000" pitchFamily="2" charset="0"/>
              </a:endParaRPr>
            </a:p>
          </p:txBody>
        </p:sp>
      </p:grpSp>
      <p:grpSp>
        <p:nvGrpSpPr>
          <p:cNvPr id="105" name="Group 104">
            <a:extLst>
              <a:ext uri="{FF2B5EF4-FFF2-40B4-BE49-F238E27FC236}">
                <a16:creationId xmlns:a16="http://schemas.microsoft.com/office/drawing/2014/main" id="{DB11B335-D291-1D05-8269-0779DC2C9404}"/>
              </a:ext>
            </a:extLst>
          </p:cNvPr>
          <p:cNvGrpSpPr/>
          <p:nvPr/>
        </p:nvGrpSpPr>
        <p:grpSpPr>
          <a:xfrm>
            <a:off x="1705140" y="5299479"/>
            <a:ext cx="4128490" cy="823290"/>
            <a:chOff x="1705140" y="5299479"/>
            <a:chExt cx="4128490" cy="823290"/>
          </a:xfrm>
        </p:grpSpPr>
        <p:sp>
          <p:nvSpPr>
            <p:cNvPr id="106" name="Rectangle 105">
              <a:extLst>
                <a:ext uri="{FF2B5EF4-FFF2-40B4-BE49-F238E27FC236}">
                  <a16:creationId xmlns:a16="http://schemas.microsoft.com/office/drawing/2014/main" id="{870DCFAB-48ED-36D1-F4C5-67F05D884763}"/>
                </a:ext>
              </a:extLst>
            </p:cNvPr>
            <p:cNvSpPr/>
            <p:nvPr/>
          </p:nvSpPr>
          <p:spPr>
            <a:xfrm>
              <a:off x="1705140" y="5299480"/>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Listen when you have </a:t>
              </a:r>
            </a:p>
            <a:p>
              <a:r>
                <a:rPr lang="en-US" sz="2400" b="1" dirty="0">
                  <a:latin typeface="Patua One" panose="02000000000000000000" pitchFamily="2" charset="0"/>
                </a:rPr>
                <a:t>a bad day</a:t>
              </a:r>
              <a:endParaRPr lang="en-IN" sz="2400" dirty="0"/>
            </a:p>
          </p:txBody>
        </p:sp>
        <p:sp>
          <p:nvSpPr>
            <p:cNvPr id="107" name="Rectangle 106">
              <a:extLst>
                <a:ext uri="{FF2B5EF4-FFF2-40B4-BE49-F238E27FC236}">
                  <a16:creationId xmlns:a16="http://schemas.microsoft.com/office/drawing/2014/main" id="{25CD3C14-A4A2-02E9-2E98-735BB0A63E74}"/>
                </a:ext>
              </a:extLst>
            </p:cNvPr>
            <p:cNvSpPr/>
            <p:nvPr/>
          </p:nvSpPr>
          <p:spPr>
            <a:xfrm>
              <a:off x="5026166" y="5299479"/>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Patua One" panose="02000000000000000000" pitchFamily="2" charset="0"/>
                </a:rPr>
                <a:t>25</a:t>
              </a:r>
              <a:endParaRPr lang="en-IN" sz="3200" b="1" dirty="0">
                <a:latin typeface="Patua One" panose="02000000000000000000" pitchFamily="2" charset="0"/>
              </a:endParaRPr>
            </a:p>
          </p:txBody>
        </p:sp>
      </p:grpSp>
      <p:sp>
        <p:nvSpPr>
          <p:cNvPr id="2" name="TextBox 1">
            <a:extLst>
              <a:ext uri="{FF2B5EF4-FFF2-40B4-BE49-F238E27FC236}">
                <a16:creationId xmlns:a16="http://schemas.microsoft.com/office/drawing/2014/main" id="{10E98D1A-0EE2-6B7A-D470-C0F1D9D52569}"/>
              </a:ext>
            </a:extLst>
          </p:cNvPr>
          <p:cNvSpPr txBox="1"/>
          <p:nvPr/>
        </p:nvSpPr>
        <p:spPr>
          <a:xfrm>
            <a:off x="1450019" y="446368"/>
            <a:ext cx="9291962" cy="746102"/>
          </a:xfrm>
          <a:prstGeom prst="rect">
            <a:avLst/>
          </a:prstGeom>
          <a:noFill/>
        </p:spPr>
        <p:txBody>
          <a:bodyPr wrap="square" rtlCol="0">
            <a:spAutoFit/>
          </a:bodyPr>
          <a:lstStyle/>
          <a:p>
            <a:pPr algn="ctr">
              <a:lnSpc>
                <a:spcPct val="150000"/>
              </a:lnSpc>
            </a:pPr>
            <a:r>
              <a:rPr lang="en-IN" sz="3200" b="0" i="0" dirty="0">
                <a:solidFill>
                  <a:schemeClr val="bg1"/>
                </a:solidFill>
                <a:effectLst/>
                <a:latin typeface="Patua One" panose="02000000000000000000" pitchFamily="2" charset="0"/>
              </a:rPr>
              <a:t>Name a kind deed a coworker might do for you</a:t>
            </a:r>
            <a:endParaRPr lang="en-IN" sz="3200" dirty="0">
              <a:solidFill>
                <a:schemeClr val="bg1"/>
              </a:solidFill>
              <a:latin typeface="Patua One" panose="02000000000000000000" pitchFamily="2" charset="0"/>
            </a:endParaRPr>
          </a:p>
        </p:txBody>
      </p:sp>
      <p:grpSp>
        <p:nvGrpSpPr>
          <p:cNvPr id="36" name="Group 35">
            <a:extLst>
              <a:ext uri="{FF2B5EF4-FFF2-40B4-BE49-F238E27FC236}">
                <a16:creationId xmlns:a16="http://schemas.microsoft.com/office/drawing/2014/main" id="{B5840558-BA0F-E0E3-D38D-2CC24FC575D3}"/>
              </a:ext>
            </a:extLst>
          </p:cNvPr>
          <p:cNvGrpSpPr/>
          <p:nvPr/>
        </p:nvGrpSpPr>
        <p:grpSpPr>
          <a:xfrm>
            <a:off x="1705140" y="2184401"/>
            <a:ext cx="4128490" cy="823289"/>
            <a:chOff x="1305719" y="2049243"/>
            <a:chExt cx="4503901" cy="879797"/>
          </a:xfrm>
        </p:grpSpPr>
        <p:sp>
          <p:nvSpPr>
            <p:cNvPr id="37" name="Rectangle 36">
              <a:extLst>
                <a:ext uri="{FF2B5EF4-FFF2-40B4-BE49-F238E27FC236}">
                  <a16:creationId xmlns:a16="http://schemas.microsoft.com/office/drawing/2014/main" id="{4732407D-3C88-B9E3-07ED-BBD096F0640B}"/>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Oval 37">
              <a:extLst>
                <a:ext uri="{FF2B5EF4-FFF2-40B4-BE49-F238E27FC236}">
                  <a16:creationId xmlns:a16="http://schemas.microsoft.com/office/drawing/2014/main" id="{A3D2BFBF-7695-02D4-F206-767B0A425715}"/>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a:t>
              </a:r>
              <a:endParaRPr lang="en-IN" dirty="0"/>
            </a:p>
          </p:txBody>
        </p:sp>
      </p:grpSp>
      <p:grpSp>
        <p:nvGrpSpPr>
          <p:cNvPr id="39" name="Group 38">
            <a:extLst>
              <a:ext uri="{FF2B5EF4-FFF2-40B4-BE49-F238E27FC236}">
                <a16:creationId xmlns:a16="http://schemas.microsoft.com/office/drawing/2014/main" id="{0CA46F2A-363B-AA7C-65D5-302C52179B20}"/>
              </a:ext>
            </a:extLst>
          </p:cNvPr>
          <p:cNvGrpSpPr/>
          <p:nvPr/>
        </p:nvGrpSpPr>
        <p:grpSpPr>
          <a:xfrm>
            <a:off x="1705140" y="3225457"/>
            <a:ext cx="4128490" cy="823289"/>
            <a:chOff x="1305719" y="2049243"/>
            <a:chExt cx="4503901" cy="879797"/>
          </a:xfrm>
        </p:grpSpPr>
        <p:sp>
          <p:nvSpPr>
            <p:cNvPr id="40" name="Rectangle 39">
              <a:extLst>
                <a:ext uri="{FF2B5EF4-FFF2-40B4-BE49-F238E27FC236}">
                  <a16:creationId xmlns:a16="http://schemas.microsoft.com/office/drawing/2014/main" id="{A754ACCD-FE93-1CC8-19F4-CBC77F73C12F}"/>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Oval 40">
              <a:extLst>
                <a:ext uri="{FF2B5EF4-FFF2-40B4-BE49-F238E27FC236}">
                  <a16:creationId xmlns:a16="http://schemas.microsoft.com/office/drawing/2014/main" id="{D7689FA0-93F7-28AF-17B3-2EB231541A9B}"/>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a:t>
              </a:r>
              <a:endParaRPr lang="en-IN" dirty="0"/>
            </a:p>
          </p:txBody>
        </p:sp>
      </p:grpSp>
      <p:grpSp>
        <p:nvGrpSpPr>
          <p:cNvPr id="42" name="Group 41">
            <a:extLst>
              <a:ext uri="{FF2B5EF4-FFF2-40B4-BE49-F238E27FC236}">
                <a16:creationId xmlns:a16="http://schemas.microsoft.com/office/drawing/2014/main" id="{1B6004BA-C521-2D7B-7EF5-5F78E79803A5}"/>
              </a:ext>
            </a:extLst>
          </p:cNvPr>
          <p:cNvGrpSpPr/>
          <p:nvPr/>
        </p:nvGrpSpPr>
        <p:grpSpPr>
          <a:xfrm>
            <a:off x="1705140" y="4255357"/>
            <a:ext cx="4128490" cy="823289"/>
            <a:chOff x="1305719" y="2049243"/>
            <a:chExt cx="4503901" cy="879797"/>
          </a:xfrm>
        </p:grpSpPr>
        <p:sp>
          <p:nvSpPr>
            <p:cNvPr id="43" name="Rectangle 42">
              <a:extLst>
                <a:ext uri="{FF2B5EF4-FFF2-40B4-BE49-F238E27FC236}">
                  <a16:creationId xmlns:a16="http://schemas.microsoft.com/office/drawing/2014/main" id="{23987032-6B09-69D0-8ABF-4CA6F079F649}"/>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Oval 43">
              <a:extLst>
                <a:ext uri="{FF2B5EF4-FFF2-40B4-BE49-F238E27FC236}">
                  <a16:creationId xmlns:a16="http://schemas.microsoft.com/office/drawing/2014/main" id="{C856E760-C9AC-226C-1456-F1D42C4A1098}"/>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a:t>
              </a:r>
              <a:endParaRPr lang="en-IN" dirty="0"/>
            </a:p>
          </p:txBody>
        </p:sp>
      </p:grpSp>
      <p:grpSp>
        <p:nvGrpSpPr>
          <p:cNvPr id="45" name="Group 44">
            <a:extLst>
              <a:ext uri="{FF2B5EF4-FFF2-40B4-BE49-F238E27FC236}">
                <a16:creationId xmlns:a16="http://schemas.microsoft.com/office/drawing/2014/main" id="{DDE4A6E2-6845-AF4C-5CAF-10BC58A8E648}"/>
              </a:ext>
            </a:extLst>
          </p:cNvPr>
          <p:cNvGrpSpPr/>
          <p:nvPr/>
        </p:nvGrpSpPr>
        <p:grpSpPr>
          <a:xfrm>
            <a:off x="1705140" y="5299479"/>
            <a:ext cx="4128490" cy="823289"/>
            <a:chOff x="1305719" y="2049243"/>
            <a:chExt cx="4503901" cy="879797"/>
          </a:xfrm>
        </p:grpSpPr>
        <p:sp>
          <p:nvSpPr>
            <p:cNvPr id="46" name="Rectangle 45">
              <a:extLst>
                <a:ext uri="{FF2B5EF4-FFF2-40B4-BE49-F238E27FC236}">
                  <a16:creationId xmlns:a16="http://schemas.microsoft.com/office/drawing/2014/main" id="{88AC5788-8068-58A2-683B-9F37267B8416}"/>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Oval 46">
              <a:extLst>
                <a:ext uri="{FF2B5EF4-FFF2-40B4-BE49-F238E27FC236}">
                  <a16:creationId xmlns:a16="http://schemas.microsoft.com/office/drawing/2014/main" id="{3D982F6C-5263-445D-0931-5E89A5B694B1}"/>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a:t>
              </a:r>
              <a:endParaRPr lang="en-IN" dirty="0"/>
            </a:p>
          </p:txBody>
        </p:sp>
      </p:grpSp>
      <p:grpSp>
        <p:nvGrpSpPr>
          <p:cNvPr id="148" name="Group 147">
            <a:extLst>
              <a:ext uri="{FF2B5EF4-FFF2-40B4-BE49-F238E27FC236}">
                <a16:creationId xmlns:a16="http://schemas.microsoft.com/office/drawing/2014/main" id="{C4551B1A-9083-CDBE-59AA-59CB32890203}"/>
              </a:ext>
            </a:extLst>
          </p:cNvPr>
          <p:cNvGrpSpPr/>
          <p:nvPr/>
        </p:nvGrpSpPr>
        <p:grpSpPr>
          <a:xfrm>
            <a:off x="0" y="2"/>
            <a:ext cx="12192000" cy="6858000"/>
            <a:chOff x="0" y="0"/>
            <a:chExt cx="12192000" cy="6858000"/>
          </a:xfrm>
        </p:grpSpPr>
        <p:sp>
          <p:nvSpPr>
            <p:cNvPr id="149" name="Rectangle 148">
              <a:extLst>
                <a:ext uri="{FF2B5EF4-FFF2-40B4-BE49-F238E27FC236}">
                  <a16:creationId xmlns:a16="http://schemas.microsoft.com/office/drawing/2014/main" id="{6E0F8E74-279A-924B-666D-AE2B1D1A38C7}"/>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150" name="Cross 149">
              <a:extLst>
                <a:ext uri="{FF2B5EF4-FFF2-40B4-BE49-F238E27FC236}">
                  <a16:creationId xmlns:a16="http://schemas.microsoft.com/office/drawing/2014/main" id="{8B921206-DF21-CC07-9AF1-FF32E50A9FBC}"/>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51" name="Group 150">
            <a:extLst>
              <a:ext uri="{FF2B5EF4-FFF2-40B4-BE49-F238E27FC236}">
                <a16:creationId xmlns:a16="http://schemas.microsoft.com/office/drawing/2014/main" id="{CF5AD24A-2823-E830-CA39-4A03BF4F3590}"/>
              </a:ext>
            </a:extLst>
          </p:cNvPr>
          <p:cNvGrpSpPr/>
          <p:nvPr/>
        </p:nvGrpSpPr>
        <p:grpSpPr>
          <a:xfrm>
            <a:off x="0" y="4"/>
            <a:ext cx="12192000" cy="6858000"/>
            <a:chOff x="0" y="0"/>
            <a:chExt cx="12192000" cy="6858000"/>
          </a:xfrm>
        </p:grpSpPr>
        <p:sp>
          <p:nvSpPr>
            <p:cNvPr id="152" name="Rectangle 151">
              <a:extLst>
                <a:ext uri="{FF2B5EF4-FFF2-40B4-BE49-F238E27FC236}">
                  <a16:creationId xmlns:a16="http://schemas.microsoft.com/office/drawing/2014/main" id="{DB5B28AB-F8C9-A46A-53CD-47ABCE7EB672}"/>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153" name="Cross 152">
              <a:extLst>
                <a:ext uri="{FF2B5EF4-FFF2-40B4-BE49-F238E27FC236}">
                  <a16:creationId xmlns:a16="http://schemas.microsoft.com/office/drawing/2014/main" id="{E4CB4BCA-DA33-F397-764C-ABBF0049F014}"/>
                </a:ext>
              </a:extLst>
            </p:cNvPr>
            <p:cNvSpPr/>
            <p:nvPr/>
          </p:nvSpPr>
          <p:spPr>
            <a:xfrm rot="2700000">
              <a:off x="30250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4" name="Cross 153">
              <a:extLst>
                <a:ext uri="{FF2B5EF4-FFF2-40B4-BE49-F238E27FC236}">
                  <a16:creationId xmlns:a16="http://schemas.microsoft.com/office/drawing/2014/main" id="{71B0BE53-5063-98B7-0DFA-C8ED57FA3FEA}"/>
                </a:ext>
              </a:extLst>
            </p:cNvPr>
            <p:cNvSpPr/>
            <p:nvPr/>
          </p:nvSpPr>
          <p:spPr>
            <a:xfrm rot="2700000">
              <a:off x="5881465"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55" name="Group 154">
            <a:extLst>
              <a:ext uri="{FF2B5EF4-FFF2-40B4-BE49-F238E27FC236}">
                <a16:creationId xmlns:a16="http://schemas.microsoft.com/office/drawing/2014/main" id="{850810FF-186D-E3F5-8722-3C80AB7BA6C8}"/>
              </a:ext>
            </a:extLst>
          </p:cNvPr>
          <p:cNvGrpSpPr/>
          <p:nvPr/>
        </p:nvGrpSpPr>
        <p:grpSpPr>
          <a:xfrm>
            <a:off x="0" y="0"/>
            <a:ext cx="12192000" cy="6858000"/>
            <a:chOff x="0" y="0"/>
            <a:chExt cx="12192000" cy="6858000"/>
          </a:xfrm>
        </p:grpSpPr>
        <p:sp>
          <p:nvSpPr>
            <p:cNvPr id="156" name="Rectangle 155">
              <a:extLst>
                <a:ext uri="{FF2B5EF4-FFF2-40B4-BE49-F238E27FC236}">
                  <a16:creationId xmlns:a16="http://schemas.microsoft.com/office/drawing/2014/main" id="{BA2ADC0B-7DD1-ED54-5155-C0BAB155DCB2}"/>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157" name="Cross 156">
              <a:extLst>
                <a:ext uri="{FF2B5EF4-FFF2-40B4-BE49-F238E27FC236}">
                  <a16:creationId xmlns:a16="http://schemas.microsoft.com/office/drawing/2014/main" id="{CC9F471F-0E7F-306F-B442-273DB202C939}"/>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8" name="Cross 157">
              <a:extLst>
                <a:ext uri="{FF2B5EF4-FFF2-40B4-BE49-F238E27FC236}">
                  <a16:creationId xmlns:a16="http://schemas.microsoft.com/office/drawing/2014/main" id="{7C1EF4C4-A089-7966-D798-F2C0C00FCBEA}"/>
                </a:ext>
              </a:extLst>
            </p:cNvPr>
            <p:cNvSpPr/>
            <p:nvPr/>
          </p:nvSpPr>
          <p:spPr>
            <a:xfrm rot="2700000">
              <a:off x="7376768" y="1805819"/>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9" name="Cross 158">
              <a:extLst>
                <a:ext uri="{FF2B5EF4-FFF2-40B4-BE49-F238E27FC236}">
                  <a16:creationId xmlns:a16="http://schemas.microsoft.com/office/drawing/2014/main" id="{34422915-4777-E905-1C8A-50DC2035EC8D}"/>
                </a:ext>
              </a:extLst>
            </p:cNvPr>
            <p:cNvSpPr/>
            <p:nvPr/>
          </p:nvSpPr>
          <p:spPr>
            <a:xfrm rot="2700000">
              <a:off x="1577206" y="1805820"/>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60" name="Group 159">
            <a:extLst>
              <a:ext uri="{FF2B5EF4-FFF2-40B4-BE49-F238E27FC236}">
                <a16:creationId xmlns:a16="http://schemas.microsoft.com/office/drawing/2014/main" id="{F935AC13-6CB2-54E2-CCAD-7D2D85BE23F7}"/>
              </a:ext>
            </a:extLst>
          </p:cNvPr>
          <p:cNvGrpSpPr/>
          <p:nvPr/>
        </p:nvGrpSpPr>
        <p:grpSpPr>
          <a:xfrm>
            <a:off x="9493793" y="6266906"/>
            <a:ext cx="451734" cy="451732"/>
            <a:chOff x="3549843" y="4495800"/>
            <a:chExt cx="1003687" cy="1003687"/>
          </a:xfrm>
        </p:grpSpPr>
        <p:sp>
          <p:nvSpPr>
            <p:cNvPr id="161" name="Oval 160">
              <a:extLst>
                <a:ext uri="{FF2B5EF4-FFF2-40B4-BE49-F238E27FC236}">
                  <a16:creationId xmlns:a16="http://schemas.microsoft.com/office/drawing/2014/main" id="{5AAE358E-0E93-6BD7-63AC-4D9BE4634DA0}"/>
                </a:ext>
              </a:extLst>
            </p:cNvPr>
            <p:cNvSpPr/>
            <p:nvPr/>
          </p:nvSpPr>
          <p:spPr>
            <a:xfrm>
              <a:off x="3549843" y="4495800"/>
              <a:ext cx="1003687" cy="1003687"/>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2" name="Cross 161">
              <a:extLst>
                <a:ext uri="{FF2B5EF4-FFF2-40B4-BE49-F238E27FC236}">
                  <a16:creationId xmlns:a16="http://schemas.microsoft.com/office/drawing/2014/main" id="{874137BA-F962-8C8E-1763-6888CAB91160}"/>
                </a:ext>
              </a:extLst>
            </p:cNvPr>
            <p:cNvSpPr/>
            <p:nvPr/>
          </p:nvSpPr>
          <p:spPr>
            <a:xfrm rot="2700000">
              <a:off x="3771460" y="4717420"/>
              <a:ext cx="560450" cy="560448"/>
            </a:xfrm>
            <a:prstGeom prst="plus">
              <a:avLst>
                <a:gd name="adj" fmla="val 405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63" name="Group 162">
            <a:extLst>
              <a:ext uri="{FF2B5EF4-FFF2-40B4-BE49-F238E27FC236}">
                <a16:creationId xmlns:a16="http://schemas.microsoft.com/office/drawing/2014/main" id="{6AE6D41A-56F5-99F5-CD4C-BC55980FB136}"/>
              </a:ext>
            </a:extLst>
          </p:cNvPr>
          <p:cNvGrpSpPr/>
          <p:nvPr/>
        </p:nvGrpSpPr>
        <p:grpSpPr>
          <a:xfrm>
            <a:off x="10035126" y="6266906"/>
            <a:ext cx="451734" cy="451732"/>
            <a:chOff x="3549843" y="4495800"/>
            <a:chExt cx="1003687" cy="1003687"/>
          </a:xfrm>
        </p:grpSpPr>
        <p:sp>
          <p:nvSpPr>
            <p:cNvPr id="164" name="Oval 163">
              <a:extLst>
                <a:ext uri="{FF2B5EF4-FFF2-40B4-BE49-F238E27FC236}">
                  <a16:creationId xmlns:a16="http://schemas.microsoft.com/office/drawing/2014/main" id="{E6A36C08-0368-6A01-4CE3-57729F0A2D70}"/>
                </a:ext>
              </a:extLst>
            </p:cNvPr>
            <p:cNvSpPr/>
            <p:nvPr/>
          </p:nvSpPr>
          <p:spPr>
            <a:xfrm>
              <a:off x="3549843" y="4495800"/>
              <a:ext cx="1003687" cy="1003687"/>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5" name="Cross 164">
              <a:extLst>
                <a:ext uri="{FF2B5EF4-FFF2-40B4-BE49-F238E27FC236}">
                  <a16:creationId xmlns:a16="http://schemas.microsoft.com/office/drawing/2014/main" id="{53D35C7D-90C5-76A3-7DD5-54CE85BF056F}"/>
                </a:ext>
              </a:extLst>
            </p:cNvPr>
            <p:cNvSpPr/>
            <p:nvPr/>
          </p:nvSpPr>
          <p:spPr>
            <a:xfrm rot="2700000">
              <a:off x="3771460" y="4717420"/>
              <a:ext cx="560450" cy="560448"/>
            </a:xfrm>
            <a:prstGeom prst="plus">
              <a:avLst>
                <a:gd name="adj" fmla="val 405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66" name="Group 165">
            <a:extLst>
              <a:ext uri="{FF2B5EF4-FFF2-40B4-BE49-F238E27FC236}">
                <a16:creationId xmlns:a16="http://schemas.microsoft.com/office/drawing/2014/main" id="{5D2D2DD3-6190-B96E-F28D-A9046DAE59BF}"/>
              </a:ext>
            </a:extLst>
          </p:cNvPr>
          <p:cNvGrpSpPr/>
          <p:nvPr/>
        </p:nvGrpSpPr>
        <p:grpSpPr>
          <a:xfrm>
            <a:off x="8952459" y="6266906"/>
            <a:ext cx="451734" cy="451732"/>
            <a:chOff x="3549843" y="4495800"/>
            <a:chExt cx="1003687" cy="1003687"/>
          </a:xfrm>
        </p:grpSpPr>
        <p:sp>
          <p:nvSpPr>
            <p:cNvPr id="167" name="Oval 166">
              <a:extLst>
                <a:ext uri="{FF2B5EF4-FFF2-40B4-BE49-F238E27FC236}">
                  <a16:creationId xmlns:a16="http://schemas.microsoft.com/office/drawing/2014/main" id="{982F6F3F-CE30-F09F-553F-5AA7FB66F100}"/>
                </a:ext>
              </a:extLst>
            </p:cNvPr>
            <p:cNvSpPr/>
            <p:nvPr/>
          </p:nvSpPr>
          <p:spPr>
            <a:xfrm>
              <a:off x="3549843" y="4495800"/>
              <a:ext cx="1003687" cy="1003687"/>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8" name="Cross 167">
              <a:extLst>
                <a:ext uri="{FF2B5EF4-FFF2-40B4-BE49-F238E27FC236}">
                  <a16:creationId xmlns:a16="http://schemas.microsoft.com/office/drawing/2014/main" id="{EC9560B3-F071-C9A9-4876-39D9F78DCD60}"/>
                </a:ext>
              </a:extLst>
            </p:cNvPr>
            <p:cNvSpPr/>
            <p:nvPr/>
          </p:nvSpPr>
          <p:spPr>
            <a:xfrm rot="2700000">
              <a:off x="3771460" y="4717420"/>
              <a:ext cx="560450" cy="560448"/>
            </a:xfrm>
            <a:prstGeom prst="plus">
              <a:avLst>
                <a:gd name="adj" fmla="val 405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69" name="Group 168">
            <a:extLst>
              <a:ext uri="{FF2B5EF4-FFF2-40B4-BE49-F238E27FC236}">
                <a16:creationId xmlns:a16="http://schemas.microsoft.com/office/drawing/2014/main" id="{B0D34D6E-9C0C-1B36-FAAD-8C6C2434D317}"/>
              </a:ext>
            </a:extLst>
          </p:cNvPr>
          <p:cNvGrpSpPr/>
          <p:nvPr/>
        </p:nvGrpSpPr>
        <p:grpSpPr>
          <a:xfrm>
            <a:off x="0" y="2"/>
            <a:ext cx="12192000" cy="6858000"/>
            <a:chOff x="0" y="0"/>
            <a:chExt cx="12192000" cy="6858000"/>
          </a:xfrm>
        </p:grpSpPr>
        <p:sp>
          <p:nvSpPr>
            <p:cNvPr id="170" name="Rectangle 169">
              <a:extLst>
                <a:ext uri="{FF2B5EF4-FFF2-40B4-BE49-F238E27FC236}">
                  <a16:creationId xmlns:a16="http://schemas.microsoft.com/office/drawing/2014/main" id="{F16F65A4-84DA-249C-7205-2E8479B0FF10}"/>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171" name="Cross 170">
              <a:extLst>
                <a:ext uri="{FF2B5EF4-FFF2-40B4-BE49-F238E27FC236}">
                  <a16:creationId xmlns:a16="http://schemas.microsoft.com/office/drawing/2014/main" id="{ECBD6066-82FC-543F-062D-3C5B156BA2FC}"/>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72" name="Group 171">
            <a:extLst>
              <a:ext uri="{FF2B5EF4-FFF2-40B4-BE49-F238E27FC236}">
                <a16:creationId xmlns:a16="http://schemas.microsoft.com/office/drawing/2014/main" id="{20BA67E6-1C2D-4830-4F7A-67C2AE317663}"/>
              </a:ext>
            </a:extLst>
          </p:cNvPr>
          <p:cNvGrpSpPr/>
          <p:nvPr/>
        </p:nvGrpSpPr>
        <p:grpSpPr>
          <a:xfrm>
            <a:off x="122932" y="6266906"/>
            <a:ext cx="451734" cy="451732"/>
            <a:chOff x="3549843" y="4495800"/>
            <a:chExt cx="1003687" cy="1003687"/>
          </a:xfrm>
          <a:solidFill>
            <a:schemeClr val="bg2">
              <a:lumMod val="90000"/>
            </a:schemeClr>
          </a:solidFill>
        </p:grpSpPr>
        <p:sp>
          <p:nvSpPr>
            <p:cNvPr id="173" name="Oval 172">
              <a:extLst>
                <a:ext uri="{FF2B5EF4-FFF2-40B4-BE49-F238E27FC236}">
                  <a16:creationId xmlns:a16="http://schemas.microsoft.com/office/drawing/2014/main" id="{D0FB0E23-38D5-6C32-532E-A973881EEE0B}"/>
                </a:ext>
              </a:extLst>
            </p:cNvPr>
            <p:cNvSpPr/>
            <p:nvPr/>
          </p:nvSpPr>
          <p:spPr>
            <a:xfrm>
              <a:off x="3549843" y="4495800"/>
              <a:ext cx="1003687" cy="10036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4" name="Cross 173">
              <a:extLst>
                <a:ext uri="{FF2B5EF4-FFF2-40B4-BE49-F238E27FC236}">
                  <a16:creationId xmlns:a16="http://schemas.microsoft.com/office/drawing/2014/main" id="{64BB3586-88E2-5B5C-B700-DED9336DFA2B}"/>
                </a:ext>
              </a:extLst>
            </p:cNvPr>
            <p:cNvSpPr/>
            <p:nvPr/>
          </p:nvSpPr>
          <p:spPr>
            <a:xfrm rot="2700000">
              <a:off x="3771460" y="4717420"/>
              <a:ext cx="560450" cy="560448"/>
            </a:xfrm>
            <a:prstGeom prst="plus">
              <a:avLst>
                <a:gd name="adj" fmla="val 405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75" name="Group 174">
            <a:extLst>
              <a:ext uri="{FF2B5EF4-FFF2-40B4-BE49-F238E27FC236}">
                <a16:creationId xmlns:a16="http://schemas.microsoft.com/office/drawing/2014/main" id="{C3A5D9F9-453B-B806-CB72-687C31EE0337}"/>
              </a:ext>
            </a:extLst>
          </p:cNvPr>
          <p:cNvGrpSpPr/>
          <p:nvPr/>
        </p:nvGrpSpPr>
        <p:grpSpPr>
          <a:xfrm>
            <a:off x="0" y="2"/>
            <a:ext cx="12192000" cy="6858000"/>
            <a:chOff x="0" y="0"/>
            <a:chExt cx="12192000" cy="6858000"/>
          </a:xfrm>
        </p:grpSpPr>
        <p:sp>
          <p:nvSpPr>
            <p:cNvPr id="176" name="Rectangle 175">
              <a:extLst>
                <a:ext uri="{FF2B5EF4-FFF2-40B4-BE49-F238E27FC236}">
                  <a16:creationId xmlns:a16="http://schemas.microsoft.com/office/drawing/2014/main" id="{7717AB00-4FCB-8182-CD8C-05E2F1C8C174}"/>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177" name="Cross 176">
              <a:extLst>
                <a:ext uri="{FF2B5EF4-FFF2-40B4-BE49-F238E27FC236}">
                  <a16:creationId xmlns:a16="http://schemas.microsoft.com/office/drawing/2014/main" id="{84BDB049-DAA7-8B6A-3DD2-3E7FE217233C}"/>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78" name="Group 177">
            <a:extLst>
              <a:ext uri="{FF2B5EF4-FFF2-40B4-BE49-F238E27FC236}">
                <a16:creationId xmlns:a16="http://schemas.microsoft.com/office/drawing/2014/main" id="{E419DD1F-2FFC-B096-7BD1-6FFC25BB8D82}"/>
              </a:ext>
            </a:extLst>
          </p:cNvPr>
          <p:cNvGrpSpPr/>
          <p:nvPr/>
        </p:nvGrpSpPr>
        <p:grpSpPr>
          <a:xfrm>
            <a:off x="655960" y="6266906"/>
            <a:ext cx="451734" cy="451732"/>
            <a:chOff x="3549843" y="4495800"/>
            <a:chExt cx="1003687" cy="1003687"/>
          </a:xfrm>
          <a:solidFill>
            <a:schemeClr val="bg2">
              <a:lumMod val="90000"/>
            </a:schemeClr>
          </a:solidFill>
        </p:grpSpPr>
        <p:sp>
          <p:nvSpPr>
            <p:cNvPr id="179" name="Oval 178">
              <a:extLst>
                <a:ext uri="{FF2B5EF4-FFF2-40B4-BE49-F238E27FC236}">
                  <a16:creationId xmlns:a16="http://schemas.microsoft.com/office/drawing/2014/main" id="{08CF5A87-7E6F-49F8-A295-214241295B65}"/>
                </a:ext>
              </a:extLst>
            </p:cNvPr>
            <p:cNvSpPr/>
            <p:nvPr/>
          </p:nvSpPr>
          <p:spPr>
            <a:xfrm>
              <a:off x="3549843" y="4495800"/>
              <a:ext cx="1003687" cy="10036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0" name="Cross 179">
              <a:extLst>
                <a:ext uri="{FF2B5EF4-FFF2-40B4-BE49-F238E27FC236}">
                  <a16:creationId xmlns:a16="http://schemas.microsoft.com/office/drawing/2014/main" id="{3BDA52D0-D7C8-545A-82EA-1012E1E8C774}"/>
                </a:ext>
              </a:extLst>
            </p:cNvPr>
            <p:cNvSpPr/>
            <p:nvPr/>
          </p:nvSpPr>
          <p:spPr>
            <a:xfrm rot="2700000">
              <a:off x="3771460" y="4717420"/>
              <a:ext cx="560450" cy="560448"/>
            </a:xfrm>
            <a:prstGeom prst="plus">
              <a:avLst>
                <a:gd name="adj" fmla="val 405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Tree>
    <p:extLst>
      <p:ext uri="{BB962C8B-B14F-4D97-AF65-F5344CB8AC3E}">
        <p14:creationId xmlns:p14="http://schemas.microsoft.com/office/powerpoint/2010/main" val="41803275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36"/>
                                        </p:tgtEl>
                                      </p:cBhvr>
                                    </p:animEffect>
                                    <p:set>
                                      <p:cBhvr>
                                        <p:cTn id="7" dur="1" fill="hold">
                                          <p:stCondLst>
                                            <p:cond delay="24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8" restart="whenNotActive" fill="hold" evtFilter="cancelBubble" nodeType="interactiveSeq">
                <p:stCondLst>
                  <p:cond evt="onClick" delay="0">
                    <p:tgtEl>
                      <p:spTgt spid="3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250"/>
                                        <p:tgtEl>
                                          <p:spTgt spid="39"/>
                                        </p:tgtEl>
                                      </p:cBhvr>
                                    </p:animEffect>
                                    <p:set>
                                      <p:cBhvr>
                                        <p:cTn id="13" dur="1" fill="hold">
                                          <p:stCondLst>
                                            <p:cond delay="24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4" restart="whenNotActive" fill="hold" evtFilter="cancelBubble" nodeType="interactiveSeq">
                <p:stCondLst>
                  <p:cond evt="onClick" delay="0">
                    <p:tgtEl>
                      <p:spTgt spid="4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50"/>
                                        <p:tgtEl>
                                          <p:spTgt spid="42"/>
                                        </p:tgtEl>
                                      </p:cBhvr>
                                    </p:animEffect>
                                    <p:set>
                                      <p:cBhvr>
                                        <p:cTn id="19" dur="1" fill="hold">
                                          <p:stCondLst>
                                            <p:cond delay="24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20" restart="whenNotActive" fill="hold" evtFilter="cancelBubble" nodeType="interactiveSeq">
                <p:stCondLst>
                  <p:cond evt="onClick" delay="0">
                    <p:tgtEl>
                      <p:spTgt spid="4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250"/>
                                        <p:tgtEl>
                                          <p:spTgt spid="45"/>
                                        </p:tgtEl>
                                      </p:cBhvr>
                                    </p:animEffect>
                                    <p:set>
                                      <p:cBhvr>
                                        <p:cTn id="25" dur="1" fill="hold">
                                          <p:stCondLst>
                                            <p:cond delay="24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26" restart="whenNotActive" fill="hold" evtFilter="cancelBubble" nodeType="interactiveSeq">
                <p:stCondLst>
                  <p:cond evt="onClick" delay="0">
                    <p:tgtEl>
                      <p:spTgt spid="166"/>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withEffect">
                                  <p:stCondLst>
                                    <p:cond delay="0"/>
                                  </p:stCondLst>
                                  <p:childTnLst>
                                    <p:set>
                                      <p:cBhvr>
                                        <p:cTn id="30" dur="1" fill="hold">
                                          <p:stCondLst>
                                            <p:cond delay="0"/>
                                          </p:stCondLst>
                                        </p:cTn>
                                        <p:tgtEl>
                                          <p:spTgt spid="148"/>
                                        </p:tgtEl>
                                        <p:attrNameLst>
                                          <p:attrName>style.visibility</p:attrName>
                                        </p:attrNameLst>
                                      </p:cBhvr>
                                      <p:to>
                                        <p:strVal val="visible"/>
                                      </p:to>
                                    </p:set>
                                    <p:animEffect transition="in" filter="fade">
                                      <p:cBhvr>
                                        <p:cTn id="31" dur="750"/>
                                        <p:tgtEl>
                                          <p:spTgt spid="148"/>
                                        </p:tgtEl>
                                      </p:cBhvr>
                                    </p:animEffect>
                                  </p:childTnLst>
                                </p:cTn>
                              </p:par>
                              <p:par>
                                <p:cTn id="32" presetID="10" presetClass="exit" presetSubtype="0" fill="hold" nodeType="withEffect">
                                  <p:stCondLst>
                                    <p:cond delay="1250"/>
                                  </p:stCondLst>
                                  <p:childTnLst>
                                    <p:animEffect transition="out" filter="fade">
                                      <p:cBhvr>
                                        <p:cTn id="33" dur="750"/>
                                        <p:tgtEl>
                                          <p:spTgt spid="148"/>
                                        </p:tgtEl>
                                      </p:cBhvr>
                                    </p:animEffect>
                                    <p:set>
                                      <p:cBhvr>
                                        <p:cTn id="34" dur="1" fill="hold">
                                          <p:stCondLst>
                                            <p:cond delay="749"/>
                                          </p:stCondLst>
                                        </p:cTn>
                                        <p:tgtEl>
                                          <p:spTgt spid="148"/>
                                        </p:tgtEl>
                                        <p:attrNameLst>
                                          <p:attrName>style.visibility</p:attrName>
                                        </p:attrNameLst>
                                      </p:cBhvr>
                                      <p:to>
                                        <p:strVal val="hidden"/>
                                      </p:to>
                                    </p:set>
                                  </p:childTnLst>
                                </p:cTn>
                              </p:par>
                              <p:par>
                                <p:cTn id="35" presetID="9" presetClass="emph" presetSubtype="0" nodeType="withEffect">
                                  <p:stCondLst>
                                    <p:cond delay="1250"/>
                                  </p:stCondLst>
                                  <p:childTnLst>
                                    <p:set>
                                      <p:cBhvr>
                                        <p:cTn id="36" dur="indefinite"/>
                                        <p:tgtEl>
                                          <p:spTgt spid="166"/>
                                        </p:tgtEl>
                                        <p:attrNameLst>
                                          <p:attrName>style.opacity</p:attrName>
                                        </p:attrNameLst>
                                      </p:cBhvr>
                                      <p:to>
                                        <p:strVal val="0.5"/>
                                      </p:to>
                                    </p:set>
                                    <p:animEffect filter="image" prLst="opacity: 0.5">
                                      <p:cBhvr rctx="IE">
                                        <p:cTn id="37" dur="indefinite"/>
                                        <p:tgtEl>
                                          <p:spTgt spid="166"/>
                                        </p:tgtEl>
                                      </p:cBhvr>
                                    </p:animEffect>
                                  </p:childTnLst>
                                </p:cTn>
                              </p:par>
                            </p:childTnLst>
                          </p:cTn>
                        </p:par>
                      </p:childTnLst>
                    </p:cTn>
                  </p:par>
                </p:childTnLst>
              </p:cTn>
              <p:nextCondLst>
                <p:cond evt="onClick" delay="0">
                  <p:tgtEl>
                    <p:spTgt spid="166"/>
                  </p:tgtEl>
                </p:cond>
              </p:nextCondLst>
            </p:seq>
            <p:seq concurrent="1" nextAc="seek">
              <p:cTn id="38" restart="whenNotActive" fill="hold" evtFilter="cancelBubble" nodeType="interactiveSeq">
                <p:stCondLst>
                  <p:cond evt="onClick" delay="0">
                    <p:tgtEl>
                      <p:spTgt spid="160"/>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withEffect">
                                  <p:stCondLst>
                                    <p:cond delay="0"/>
                                  </p:stCondLst>
                                  <p:childTnLst>
                                    <p:set>
                                      <p:cBhvr>
                                        <p:cTn id="42" dur="1" fill="hold">
                                          <p:stCondLst>
                                            <p:cond delay="0"/>
                                          </p:stCondLst>
                                        </p:cTn>
                                        <p:tgtEl>
                                          <p:spTgt spid="151"/>
                                        </p:tgtEl>
                                        <p:attrNameLst>
                                          <p:attrName>style.visibility</p:attrName>
                                        </p:attrNameLst>
                                      </p:cBhvr>
                                      <p:to>
                                        <p:strVal val="visible"/>
                                      </p:to>
                                    </p:set>
                                    <p:animEffect transition="in" filter="fade">
                                      <p:cBhvr>
                                        <p:cTn id="43" dur="750"/>
                                        <p:tgtEl>
                                          <p:spTgt spid="151"/>
                                        </p:tgtEl>
                                      </p:cBhvr>
                                    </p:animEffect>
                                  </p:childTnLst>
                                </p:cTn>
                              </p:par>
                              <p:par>
                                <p:cTn id="44" presetID="10" presetClass="exit" presetSubtype="0" fill="hold" nodeType="withEffect">
                                  <p:stCondLst>
                                    <p:cond delay="1250"/>
                                  </p:stCondLst>
                                  <p:childTnLst>
                                    <p:animEffect transition="out" filter="fade">
                                      <p:cBhvr>
                                        <p:cTn id="45" dur="750"/>
                                        <p:tgtEl>
                                          <p:spTgt spid="151"/>
                                        </p:tgtEl>
                                      </p:cBhvr>
                                    </p:animEffect>
                                    <p:set>
                                      <p:cBhvr>
                                        <p:cTn id="46" dur="1" fill="hold">
                                          <p:stCondLst>
                                            <p:cond delay="749"/>
                                          </p:stCondLst>
                                        </p:cTn>
                                        <p:tgtEl>
                                          <p:spTgt spid="151"/>
                                        </p:tgtEl>
                                        <p:attrNameLst>
                                          <p:attrName>style.visibility</p:attrName>
                                        </p:attrNameLst>
                                      </p:cBhvr>
                                      <p:to>
                                        <p:strVal val="hidden"/>
                                      </p:to>
                                    </p:set>
                                  </p:childTnLst>
                                </p:cTn>
                              </p:par>
                              <p:par>
                                <p:cTn id="47" presetID="9" presetClass="emph" presetSubtype="0" nodeType="withEffect">
                                  <p:stCondLst>
                                    <p:cond delay="1250"/>
                                  </p:stCondLst>
                                  <p:childTnLst>
                                    <p:set>
                                      <p:cBhvr>
                                        <p:cTn id="48" dur="indefinite"/>
                                        <p:tgtEl>
                                          <p:spTgt spid="160"/>
                                        </p:tgtEl>
                                        <p:attrNameLst>
                                          <p:attrName>style.opacity</p:attrName>
                                        </p:attrNameLst>
                                      </p:cBhvr>
                                      <p:to>
                                        <p:strVal val="0.5"/>
                                      </p:to>
                                    </p:set>
                                    <p:animEffect filter="image" prLst="opacity: 0.5">
                                      <p:cBhvr rctx="IE">
                                        <p:cTn id="49" dur="indefinite"/>
                                        <p:tgtEl>
                                          <p:spTgt spid="160"/>
                                        </p:tgtEl>
                                      </p:cBhvr>
                                    </p:animEffect>
                                  </p:childTnLst>
                                </p:cTn>
                              </p:par>
                            </p:childTnLst>
                          </p:cTn>
                        </p:par>
                      </p:childTnLst>
                    </p:cTn>
                  </p:par>
                </p:childTnLst>
              </p:cTn>
              <p:nextCondLst>
                <p:cond evt="onClick" delay="0">
                  <p:tgtEl>
                    <p:spTgt spid="160"/>
                  </p:tgtEl>
                </p:cond>
              </p:nextCondLst>
            </p:seq>
            <p:seq concurrent="1" nextAc="seek">
              <p:cTn id="50" restart="whenNotActive" fill="hold" evtFilter="cancelBubble" nodeType="interactiveSeq">
                <p:stCondLst>
                  <p:cond evt="onClick" delay="0">
                    <p:tgtEl>
                      <p:spTgt spid="163"/>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nodeType="withEffect">
                                  <p:stCondLst>
                                    <p:cond delay="0"/>
                                  </p:stCondLst>
                                  <p:childTnLst>
                                    <p:set>
                                      <p:cBhvr>
                                        <p:cTn id="54" dur="1" fill="hold">
                                          <p:stCondLst>
                                            <p:cond delay="0"/>
                                          </p:stCondLst>
                                        </p:cTn>
                                        <p:tgtEl>
                                          <p:spTgt spid="155"/>
                                        </p:tgtEl>
                                        <p:attrNameLst>
                                          <p:attrName>style.visibility</p:attrName>
                                        </p:attrNameLst>
                                      </p:cBhvr>
                                      <p:to>
                                        <p:strVal val="visible"/>
                                      </p:to>
                                    </p:set>
                                    <p:animEffect transition="in" filter="fade">
                                      <p:cBhvr>
                                        <p:cTn id="55" dur="750"/>
                                        <p:tgtEl>
                                          <p:spTgt spid="155"/>
                                        </p:tgtEl>
                                      </p:cBhvr>
                                    </p:animEffect>
                                  </p:childTnLst>
                                </p:cTn>
                              </p:par>
                              <p:par>
                                <p:cTn id="56" presetID="10" presetClass="exit" presetSubtype="0" fill="hold" nodeType="withEffect">
                                  <p:stCondLst>
                                    <p:cond delay="1250"/>
                                  </p:stCondLst>
                                  <p:childTnLst>
                                    <p:animEffect transition="out" filter="fade">
                                      <p:cBhvr>
                                        <p:cTn id="57" dur="750"/>
                                        <p:tgtEl>
                                          <p:spTgt spid="155"/>
                                        </p:tgtEl>
                                      </p:cBhvr>
                                    </p:animEffect>
                                    <p:set>
                                      <p:cBhvr>
                                        <p:cTn id="58" dur="1" fill="hold">
                                          <p:stCondLst>
                                            <p:cond delay="749"/>
                                          </p:stCondLst>
                                        </p:cTn>
                                        <p:tgtEl>
                                          <p:spTgt spid="155"/>
                                        </p:tgtEl>
                                        <p:attrNameLst>
                                          <p:attrName>style.visibility</p:attrName>
                                        </p:attrNameLst>
                                      </p:cBhvr>
                                      <p:to>
                                        <p:strVal val="hidden"/>
                                      </p:to>
                                    </p:set>
                                  </p:childTnLst>
                                </p:cTn>
                              </p:par>
                              <p:par>
                                <p:cTn id="59" presetID="9" presetClass="emph" presetSubtype="0" nodeType="withEffect">
                                  <p:stCondLst>
                                    <p:cond delay="1250"/>
                                  </p:stCondLst>
                                  <p:childTnLst>
                                    <p:set>
                                      <p:cBhvr>
                                        <p:cTn id="60" dur="indefinite"/>
                                        <p:tgtEl>
                                          <p:spTgt spid="163"/>
                                        </p:tgtEl>
                                        <p:attrNameLst>
                                          <p:attrName>style.opacity</p:attrName>
                                        </p:attrNameLst>
                                      </p:cBhvr>
                                      <p:to>
                                        <p:strVal val="0.5"/>
                                      </p:to>
                                    </p:set>
                                    <p:animEffect filter="image" prLst="opacity: 0.5">
                                      <p:cBhvr rctx="IE">
                                        <p:cTn id="61" dur="indefinite"/>
                                        <p:tgtEl>
                                          <p:spTgt spid="163"/>
                                        </p:tgtEl>
                                      </p:cBhvr>
                                    </p:animEffect>
                                  </p:childTnLst>
                                </p:cTn>
                              </p:par>
                            </p:childTnLst>
                          </p:cTn>
                        </p:par>
                      </p:childTnLst>
                    </p:cTn>
                  </p:par>
                </p:childTnLst>
              </p:cTn>
              <p:nextCondLst>
                <p:cond evt="onClick" delay="0">
                  <p:tgtEl>
                    <p:spTgt spid="163"/>
                  </p:tgtEl>
                </p:cond>
              </p:nextCondLst>
            </p:seq>
            <p:seq concurrent="1" nextAc="seek">
              <p:cTn id="62" restart="whenNotActive" fill="hold" evtFilter="cancelBubble" nodeType="interactiveSeq">
                <p:stCondLst>
                  <p:cond evt="onClick" delay="0">
                    <p:tgtEl>
                      <p:spTgt spid="172"/>
                    </p:tgtEl>
                  </p:cond>
                </p:stCondLst>
                <p:endSync evt="end" delay="0">
                  <p:rtn val="all"/>
                </p:endSync>
                <p:childTnLst>
                  <p:par>
                    <p:cTn id="63" fill="hold">
                      <p:stCondLst>
                        <p:cond delay="0"/>
                      </p:stCondLst>
                      <p:childTnLst>
                        <p:par>
                          <p:cTn id="64" fill="hold">
                            <p:stCondLst>
                              <p:cond delay="0"/>
                            </p:stCondLst>
                            <p:childTnLst>
                              <p:par>
                                <p:cTn id="65" presetID="10" presetClass="entr" presetSubtype="0" fill="hold" nodeType="withEffect">
                                  <p:stCondLst>
                                    <p:cond delay="0"/>
                                  </p:stCondLst>
                                  <p:childTnLst>
                                    <p:set>
                                      <p:cBhvr>
                                        <p:cTn id="66" dur="1" fill="hold">
                                          <p:stCondLst>
                                            <p:cond delay="0"/>
                                          </p:stCondLst>
                                        </p:cTn>
                                        <p:tgtEl>
                                          <p:spTgt spid="169"/>
                                        </p:tgtEl>
                                        <p:attrNameLst>
                                          <p:attrName>style.visibility</p:attrName>
                                        </p:attrNameLst>
                                      </p:cBhvr>
                                      <p:to>
                                        <p:strVal val="visible"/>
                                      </p:to>
                                    </p:set>
                                    <p:animEffect transition="in" filter="fade">
                                      <p:cBhvr>
                                        <p:cTn id="67" dur="750"/>
                                        <p:tgtEl>
                                          <p:spTgt spid="169"/>
                                        </p:tgtEl>
                                      </p:cBhvr>
                                    </p:animEffect>
                                  </p:childTnLst>
                                </p:cTn>
                              </p:par>
                              <p:par>
                                <p:cTn id="68" presetID="10" presetClass="exit" presetSubtype="0" fill="hold" nodeType="withEffect">
                                  <p:stCondLst>
                                    <p:cond delay="1250"/>
                                  </p:stCondLst>
                                  <p:childTnLst>
                                    <p:animEffect transition="out" filter="fade">
                                      <p:cBhvr>
                                        <p:cTn id="69" dur="750"/>
                                        <p:tgtEl>
                                          <p:spTgt spid="169"/>
                                        </p:tgtEl>
                                      </p:cBhvr>
                                    </p:animEffect>
                                    <p:set>
                                      <p:cBhvr>
                                        <p:cTn id="70" dur="1" fill="hold">
                                          <p:stCondLst>
                                            <p:cond delay="749"/>
                                          </p:stCondLst>
                                        </p:cTn>
                                        <p:tgtEl>
                                          <p:spTgt spid="169"/>
                                        </p:tgtEl>
                                        <p:attrNameLst>
                                          <p:attrName>style.visibility</p:attrName>
                                        </p:attrNameLst>
                                      </p:cBhvr>
                                      <p:to>
                                        <p:strVal val="hidden"/>
                                      </p:to>
                                    </p:set>
                                  </p:childTnLst>
                                </p:cTn>
                              </p:par>
                              <p:par>
                                <p:cTn id="71" presetID="9" presetClass="emph" presetSubtype="0" nodeType="withEffect">
                                  <p:stCondLst>
                                    <p:cond delay="1250"/>
                                  </p:stCondLst>
                                  <p:childTnLst>
                                    <p:set>
                                      <p:cBhvr>
                                        <p:cTn id="72" dur="indefinite"/>
                                        <p:tgtEl>
                                          <p:spTgt spid="172"/>
                                        </p:tgtEl>
                                        <p:attrNameLst>
                                          <p:attrName>style.opacity</p:attrName>
                                        </p:attrNameLst>
                                      </p:cBhvr>
                                      <p:to>
                                        <p:strVal val="0.5"/>
                                      </p:to>
                                    </p:set>
                                    <p:animEffect filter="image" prLst="opacity: 0.5">
                                      <p:cBhvr rctx="IE">
                                        <p:cTn id="73" dur="indefinite"/>
                                        <p:tgtEl>
                                          <p:spTgt spid="172"/>
                                        </p:tgtEl>
                                      </p:cBhvr>
                                    </p:animEffect>
                                  </p:childTnLst>
                                </p:cTn>
                              </p:par>
                            </p:childTnLst>
                          </p:cTn>
                        </p:par>
                      </p:childTnLst>
                    </p:cTn>
                  </p:par>
                </p:childTnLst>
              </p:cTn>
              <p:nextCondLst>
                <p:cond evt="onClick" delay="0">
                  <p:tgtEl>
                    <p:spTgt spid="172"/>
                  </p:tgtEl>
                </p:cond>
              </p:nextCondLst>
            </p:seq>
            <p:seq concurrent="1" nextAc="seek">
              <p:cTn id="74" restart="whenNotActive" fill="hold" evtFilter="cancelBubble" nodeType="interactiveSeq">
                <p:stCondLst>
                  <p:cond evt="onClick" delay="0">
                    <p:tgtEl>
                      <p:spTgt spid="178"/>
                    </p:tgtEl>
                  </p:cond>
                </p:stCondLst>
                <p:endSync evt="end" delay="0">
                  <p:rtn val="all"/>
                </p:endSync>
                <p:childTnLst>
                  <p:par>
                    <p:cTn id="75" fill="hold">
                      <p:stCondLst>
                        <p:cond delay="0"/>
                      </p:stCondLst>
                      <p:childTnLst>
                        <p:par>
                          <p:cTn id="76" fill="hold">
                            <p:stCondLst>
                              <p:cond delay="0"/>
                            </p:stCondLst>
                            <p:childTnLst>
                              <p:par>
                                <p:cTn id="77" presetID="10" presetClass="entr" presetSubtype="0" fill="hold" nodeType="withEffect">
                                  <p:stCondLst>
                                    <p:cond delay="0"/>
                                  </p:stCondLst>
                                  <p:childTnLst>
                                    <p:set>
                                      <p:cBhvr>
                                        <p:cTn id="78" dur="1" fill="hold">
                                          <p:stCondLst>
                                            <p:cond delay="0"/>
                                          </p:stCondLst>
                                        </p:cTn>
                                        <p:tgtEl>
                                          <p:spTgt spid="175"/>
                                        </p:tgtEl>
                                        <p:attrNameLst>
                                          <p:attrName>style.visibility</p:attrName>
                                        </p:attrNameLst>
                                      </p:cBhvr>
                                      <p:to>
                                        <p:strVal val="visible"/>
                                      </p:to>
                                    </p:set>
                                    <p:animEffect transition="in" filter="fade">
                                      <p:cBhvr>
                                        <p:cTn id="79" dur="750"/>
                                        <p:tgtEl>
                                          <p:spTgt spid="175"/>
                                        </p:tgtEl>
                                      </p:cBhvr>
                                    </p:animEffect>
                                  </p:childTnLst>
                                </p:cTn>
                              </p:par>
                              <p:par>
                                <p:cTn id="80" presetID="10" presetClass="exit" presetSubtype="0" fill="hold" nodeType="withEffect">
                                  <p:stCondLst>
                                    <p:cond delay="1250"/>
                                  </p:stCondLst>
                                  <p:childTnLst>
                                    <p:animEffect transition="out" filter="fade">
                                      <p:cBhvr>
                                        <p:cTn id="81" dur="750"/>
                                        <p:tgtEl>
                                          <p:spTgt spid="175"/>
                                        </p:tgtEl>
                                      </p:cBhvr>
                                    </p:animEffect>
                                    <p:set>
                                      <p:cBhvr>
                                        <p:cTn id="82" dur="1" fill="hold">
                                          <p:stCondLst>
                                            <p:cond delay="749"/>
                                          </p:stCondLst>
                                        </p:cTn>
                                        <p:tgtEl>
                                          <p:spTgt spid="175"/>
                                        </p:tgtEl>
                                        <p:attrNameLst>
                                          <p:attrName>style.visibility</p:attrName>
                                        </p:attrNameLst>
                                      </p:cBhvr>
                                      <p:to>
                                        <p:strVal val="hidden"/>
                                      </p:to>
                                    </p:set>
                                  </p:childTnLst>
                                </p:cTn>
                              </p:par>
                              <p:par>
                                <p:cTn id="83" presetID="9" presetClass="emph" presetSubtype="0" nodeType="withEffect">
                                  <p:stCondLst>
                                    <p:cond delay="1250"/>
                                  </p:stCondLst>
                                  <p:childTnLst>
                                    <p:set>
                                      <p:cBhvr>
                                        <p:cTn id="84" dur="indefinite"/>
                                        <p:tgtEl>
                                          <p:spTgt spid="178"/>
                                        </p:tgtEl>
                                        <p:attrNameLst>
                                          <p:attrName>style.opacity</p:attrName>
                                        </p:attrNameLst>
                                      </p:cBhvr>
                                      <p:to>
                                        <p:strVal val="0.5"/>
                                      </p:to>
                                    </p:set>
                                    <p:animEffect filter="image" prLst="opacity: 0.5">
                                      <p:cBhvr rctx="IE">
                                        <p:cTn id="85" dur="indefinite"/>
                                        <p:tgtEl>
                                          <p:spTgt spid="178"/>
                                        </p:tgtEl>
                                      </p:cBhvr>
                                    </p:animEffect>
                                  </p:childTnLst>
                                </p:cTn>
                              </p:par>
                            </p:childTnLst>
                          </p:cTn>
                        </p:par>
                      </p:childTnLst>
                    </p:cTn>
                  </p:par>
                </p:childTnLst>
              </p:cTn>
              <p:nextCondLst>
                <p:cond evt="onClick" delay="0">
                  <p:tgtEl>
                    <p:spTgt spid="178"/>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AAD5B0-3B0A-44ED-3298-E888584727D3}"/>
              </a:ext>
            </a:extLst>
          </p:cNvPr>
          <p:cNvSpPr txBox="1"/>
          <p:nvPr/>
        </p:nvSpPr>
        <p:spPr>
          <a:xfrm>
            <a:off x="2151321" y="233917"/>
            <a:ext cx="7889358" cy="1200329"/>
          </a:xfrm>
          <a:prstGeom prst="rect">
            <a:avLst/>
          </a:prstGeom>
          <a:noFill/>
        </p:spPr>
        <p:txBody>
          <a:bodyPr wrap="square" rtlCol="0">
            <a:spAutoFit/>
          </a:bodyPr>
          <a:lstStyle/>
          <a:p>
            <a:pPr algn="ctr"/>
            <a:r>
              <a:rPr lang="en-US" sz="7200" b="1" dirty="0">
                <a:solidFill>
                  <a:schemeClr val="bg1"/>
                </a:solidFill>
              </a:rPr>
              <a:t>SCORE BOARD</a:t>
            </a:r>
          </a:p>
        </p:txBody>
      </p:sp>
      <p:sp>
        <p:nvSpPr>
          <p:cNvPr id="4" name="Rectangle 3">
            <a:extLst>
              <a:ext uri="{FF2B5EF4-FFF2-40B4-BE49-F238E27FC236}">
                <a16:creationId xmlns:a16="http://schemas.microsoft.com/office/drawing/2014/main" id="{F8D1ADF3-70B5-A473-E034-BBF32140B41A}"/>
              </a:ext>
            </a:extLst>
          </p:cNvPr>
          <p:cNvSpPr/>
          <p:nvPr/>
        </p:nvSpPr>
        <p:spPr>
          <a:xfrm>
            <a:off x="1414130" y="2594345"/>
            <a:ext cx="3551275" cy="2286000"/>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3600" b="1" dirty="0"/>
              <a:t>TEAM BLUE</a:t>
            </a:r>
            <a:endParaRPr lang="en-US" dirty="0"/>
          </a:p>
          <a:p>
            <a:pPr algn="ctr"/>
            <a:endParaRPr lang="en-US" sz="6000" dirty="0"/>
          </a:p>
        </p:txBody>
      </p:sp>
      <p:sp>
        <p:nvSpPr>
          <p:cNvPr id="5" name="Rectangle 4">
            <a:extLst>
              <a:ext uri="{FF2B5EF4-FFF2-40B4-BE49-F238E27FC236}">
                <a16:creationId xmlns:a16="http://schemas.microsoft.com/office/drawing/2014/main" id="{95F7BD23-C209-44CD-640A-381866DFE673}"/>
              </a:ext>
            </a:extLst>
          </p:cNvPr>
          <p:cNvSpPr/>
          <p:nvPr/>
        </p:nvSpPr>
        <p:spPr>
          <a:xfrm>
            <a:off x="6896987" y="2594345"/>
            <a:ext cx="3551275" cy="2286000"/>
          </a:xfrm>
          <a:prstGeom prst="rect">
            <a:avLst/>
          </a:prstGeom>
          <a:solidFill>
            <a:schemeClr val="accent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3600" b="1" dirty="0"/>
              <a:t>TEAM ORANGE</a:t>
            </a:r>
            <a:endParaRPr lang="en-US" dirty="0"/>
          </a:p>
          <a:p>
            <a:pPr algn="ctr"/>
            <a:endParaRPr lang="en-US" sz="6000" dirty="0"/>
          </a:p>
        </p:txBody>
      </p:sp>
    </p:spTree>
    <p:extLst>
      <p:ext uri="{BB962C8B-B14F-4D97-AF65-F5344CB8AC3E}">
        <p14:creationId xmlns:p14="http://schemas.microsoft.com/office/powerpoint/2010/main" val="885846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E153C"/>
        </a:solidFill>
        <a:effectLst/>
      </p:bgPr>
    </p:bg>
    <p:spTree>
      <p:nvGrpSpPr>
        <p:cNvPr id="1" name=""/>
        <p:cNvGrpSpPr/>
        <p:nvPr/>
      </p:nvGrpSpPr>
      <p:grpSpPr>
        <a:xfrm>
          <a:off x="0" y="0"/>
          <a:ext cx="0" cy="0"/>
          <a:chOff x="0" y="0"/>
          <a:chExt cx="0" cy="0"/>
        </a:xfrm>
      </p:grpSpPr>
      <p:sp>
        <p:nvSpPr>
          <p:cNvPr id="59" name="Rectangle: Rounded Corners 58">
            <a:extLst>
              <a:ext uri="{FF2B5EF4-FFF2-40B4-BE49-F238E27FC236}">
                <a16:creationId xmlns:a16="http://schemas.microsoft.com/office/drawing/2014/main" id="{4CEE4804-1F88-B53E-D210-0B54E5107996}"/>
              </a:ext>
            </a:extLst>
          </p:cNvPr>
          <p:cNvSpPr/>
          <p:nvPr/>
        </p:nvSpPr>
        <p:spPr>
          <a:xfrm>
            <a:off x="1320186" y="1803400"/>
            <a:ext cx="9569434" cy="4696988"/>
          </a:xfrm>
          <a:prstGeom prst="roundRect">
            <a:avLst>
              <a:gd name="adj" fmla="val 7800"/>
            </a:avLst>
          </a:prstGeom>
          <a:solidFill>
            <a:srgbClr val="0E153C"/>
          </a:solidFill>
          <a:ln w="127000">
            <a:gradFill>
              <a:gsLst>
                <a:gs pos="0">
                  <a:srgbClr val="EF8032"/>
                </a:gs>
                <a:gs pos="100000">
                  <a:srgbClr val="FFC91D"/>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96" name="Group 95">
            <a:extLst>
              <a:ext uri="{FF2B5EF4-FFF2-40B4-BE49-F238E27FC236}">
                <a16:creationId xmlns:a16="http://schemas.microsoft.com/office/drawing/2014/main" id="{5DC19AE4-5446-4F72-B304-F65C48816446}"/>
              </a:ext>
            </a:extLst>
          </p:cNvPr>
          <p:cNvGrpSpPr/>
          <p:nvPr/>
        </p:nvGrpSpPr>
        <p:grpSpPr>
          <a:xfrm>
            <a:off x="1705140" y="2184656"/>
            <a:ext cx="4128490" cy="823290"/>
            <a:chOff x="1705140" y="2184656"/>
            <a:chExt cx="4128490" cy="823290"/>
          </a:xfrm>
        </p:grpSpPr>
        <p:sp>
          <p:nvSpPr>
            <p:cNvPr id="97" name="Rectangle 96">
              <a:extLst>
                <a:ext uri="{FF2B5EF4-FFF2-40B4-BE49-F238E27FC236}">
                  <a16:creationId xmlns:a16="http://schemas.microsoft.com/office/drawing/2014/main" id="{9C7B260D-F9D7-AFB7-B7F9-618FBAF2814A}"/>
                </a:ext>
              </a:extLst>
            </p:cNvPr>
            <p:cNvSpPr/>
            <p:nvPr/>
          </p:nvSpPr>
          <p:spPr>
            <a:xfrm>
              <a:off x="1705140" y="2184656"/>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Your mic is off</a:t>
              </a:r>
              <a:endParaRPr lang="en-IN" sz="2400" b="1" dirty="0">
                <a:latin typeface="Patua One" panose="02000000000000000000" pitchFamily="2" charset="0"/>
              </a:endParaRPr>
            </a:p>
          </p:txBody>
        </p:sp>
        <p:sp>
          <p:nvSpPr>
            <p:cNvPr id="98" name="Rectangle 97">
              <a:extLst>
                <a:ext uri="{FF2B5EF4-FFF2-40B4-BE49-F238E27FC236}">
                  <a16:creationId xmlns:a16="http://schemas.microsoft.com/office/drawing/2014/main" id="{70015E2C-FD08-D333-9903-B44A3A32B9EC}"/>
                </a:ext>
              </a:extLst>
            </p:cNvPr>
            <p:cNvSpPr/>
            <p:nvPr/>
          </p:nvSpPr>
          <p:spPr>
            <a:xfrm>
              <a:off x="5026166" y="2184656"/>
              <a:ext cx="804124" cy="823290"/>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Patua One" panose="02000000000000000000" pitchFamily="2" charset="0"/>
                </a:rPr>
                <a:t>50</a:t>
              </a:r>
              <a:endParaRPr lang="en-IN" sz="3200" dirty="0">
                <a:latin typeface="Patua One" panose="02000000000000000000" pitchFamily="2" charset="0"/>
              </a:endParaRPr>
            </a:p>
          </p:txBody>
        </p:sp>
      </p:grpSp>
      <p:grpSp>
        <p:nvGrpSpPr>
          <p:cNvPr id="99" name="Group 98">
            <a:extLst>
              <a:ext uri="{FF2B5EF4-FFF2-40B4-BE49-F238E27FC236}">
                <a16:creationId xmlns:a16="http://schemas.microsoft.com/office/drawing/2014/main" id="{84DFED74-D6FF-E954-8E9E-C9CC4750FBAF}"/>
              </a:ext>
            </a:extLst>
          </p:cNvPr>
          <p:cNvGrpSpPr/>
          <p:nvPr/>
        </p:nvGrpSpPr>
        <p:grpSpPr>
          <a:xfrm>
            <a:off x="1705140" y="3222929"/>
            <a:ext cx="4128490" cy="823290"/>
            <a:chOff x="1705140" y="3222929"/>
            <a:chExt cx="4128490" cy="823290"/>
          </a:xfrm>
        </p:grpSpPr>
        <p:sp>
          <p:nvSpPr>
            <p:cNvPr id="100" name="Rectangle 99">
              <a:extLst>
                <a:ext uri="{FF2B5EF4-FFF2-40B4-BE49-F238E27FC236}">
                  <a16:creationId xmlns:a16="http://schemas.microsoft.com/office/drawing/2014/main" id="{7225B06E-05B7-4F5A-2C16-DBE4619010A0}"/>
                </a:ext>
              </a:extLst>
            </p:cNvPr>
            <p:cNvSpPr/>
            <p:nvPr/>
          </p:nvSpPr>
          <p:spPr>
            <a:xfrm>
              <a:off x="1705140" y="3222930"/>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This meeting is being   </a:t>
              </a:r>
            </a:p>
            <a:p>
              <a:r>
                <a:rPr lang="en-US" sz="2400" b="1" dirty="0">
                  <a:latin typeface="Patua One" panose="02000000000000000000" pitchFamily="2" charset="0"/>
                </a:rPr>
                <a:t>   recorded </a:t>
              </a:r>
              <a:endParaRPr lang="en-IN" sz="2400" b="1" dirty="0">
                <a:latin typeface="Patua One" panose="02000000000000000000" pitchFamily="2" charset="0"/>
              </a:endParaRPr>
            </a:p>
          </p:txBody>
        </p:sp>
        <p:sp>
          <p:nvSpPr>
            <p:cNvPr id="101" name="Rectangle 100">
              <a:extLst>
                <a:ext uri="{FF2B5EF4-FFF2-40B4-BE49-F238E27FC236}">
                  <a16:creationId xmlns:a16="http://schemas.microsoft.com/office/drawing/2014/main" id="{AC9FBB55-DF46-828C-C97E-BE4542FDBC0C}"/>
                </a:ext>
              </a:extLst>
            </p:cNvPr>
            <p:cNvSpPr/>
            <p:nvPr/>
          </p:nvSpPr>
          <p:spPr>
            <a:xfrm>
              <a:off x="5026166" y="3222929"/>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Patua One" panose="02000000000000000000" pitchFamily="2" charset="0"/>
                </a:rPr>
                <a:t>40</a:t>
              </a:r>
              <a:endParaRPr lang="en-IN" sz="3200" dirty="0">
                <a:latin typeface="Patua One" panose="02000000000000000000" pitchFamily="2" charset="0"/>
              </a:endParaRPr>
            </a:p>
          </p:txBody>
        </p:sp>
      </p:grpSp>
      <p:grpSp>
        <p:nvGrpSpPr>
          <p:cNvPr id="102" name="Group 101">
            <a:extLst>
              <a:ext uri="{FF2B5EF4-FFF2-40B4-BE49-F238E27FC236}">
                <a16:creationId xmlns:a16="http://schemas.microsoft.com/office/drawing/2014/main" id="{0BF31C6B-FB2B-EE5F-1645-C7CF22B919CA}"/>
              </a:ext>
            </a:extLst>
          </p:cNvPr>
          <p:cNvGrpSpPr/>
          <p:nvPr/>
        </p:nvGrpSpPr>
        <p:grpSpPr>
          <a:xfrm>
            <a:off x="1705140" y="4261204"/>
            <a:ext cx="4128490" cy="823290"/>
            <a:chOff x="1705140" y="4261204"/>
            <a:chExt cx="4128490" cy="823290"/>
          </a:xfrm>
        </p:grpSpPr>
        <p:sp>
          <p:nvSpPr>
            <p:cNvPr id="103" name="Rectangle 102">
              <a:extLst>
                <a:ext uri="{FF2B5EF4-FFF2-40B4-BE49-F238E27FC236}">
                  <a16:creationId xmlns:a16="http://schemas.microsoft.com/office/drawing/2014/main" id="{0111DFA5-FB3F-D128-A51E-C6F47DBAAEFE}"/>
                </a:ext>
              </a:extLst>
            </p:cNvPr>
            <p:cNvSpPr/>
            <p:nvPr/>
          </p:nvSpPr>
          <p:spPr>
            <a:xfrm>
              <a:off x="1705140" y="4261205"/>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latin typeface="Patua One" panose="02000000000000000000" pitchFamily="2" charset="0"/>
              </a:endParaRPr>
            </a:p>
            <a:p>
              <a:r>
                <a:rPr lang="en-US" sz="2400" b="1" dirty="0">
                  <a:latin typeface="Patua One" panose="02000000000000000000" pitchFamily="2" charset="0"/>
                </a:rPr>
                <a:t>   I can’t turn on my </a:t>
              </a:r>
            </a:p>
            <a:p>
              <a:r>
                <a:rPr lang="en-US" sz="2400" b="1" dirty="0">
                  <a:latin typeface="Patua One" panose="02000000000000000000" pitchFamily="2" charset="0"/>
                </a:rPr>
                <a:t>   camera</a:t>
              </a:r>
              <a:endParaRPr lang="en-IN" sz="2400" b="1" dirty="0">
                <a:latin typeface="Patua One" panose="02000000000000000000" pitchFamily="2" charset="0"/>
              </a:endParaRPr>
            </a:p>
            <a:p>
              <a:endParaRPr lang="en-IN" sz="2400" dirty="0"/>
            </a:p>
          </p:txBody>
        </p:sp>
        <p:sp>
          <p:nvSpPr>
            <p:cNvPr id="104" name="Rectangle 103">
              <a:extLst>
                <a:ext uri="{FF2B5EF4-FFF2-40B4-BE49-F238E27FC236}">
                  <a16:creationId xmlns:a16="http://schemas.microsoft.com/office/drawing/2014/main" id="{91D915CD-0271-7EA4-8796-374130BBE672}"/>
                </a:ext>
              </a:extLst>
            </p:cNvPr>
            <p:cNvSpPr/>
            <p:nvPr/>
          </p:nvSpPr>
          <p:spPr>
            <a:xfrm>
              <a:off x="5026166" y="4261204"/>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Patua One" panose="02000000000000000000" pitchFamily="2" charset="0"/>
                </a:rPr>
                <a:t>30</a:t>
              </a:r>
              <a:endParaRPr lang="en-IN" sz="3200" b="1" dirty="0">
                <a:latin typeface="Patua One" panose="02000000000000000000" pitchFamily="2" charset="0"/>
              </a:endParaRPr>
            </a:p>
          </p:txBody>
        </p:sp>
      </p:grpSp>
      <p:grpSp>
        <p:nvGrpSpPr>
          <p:cNvPr id="105" name="Group 104">
            <a:extLst>
              <a:ext uri="{FF2B5EF4-FFF2-40B4-BE49-F238E27FC236}">
                <a16:creationId xmlns:a16="http://schemas.microsoft.com/office/drawing/2014/main" id="{DB11B335-D291-1D05-8269-0779DC2C9404}"/>
              </a:ext>
            </a:extLst>
          </p:cNvPr>
          <p:cNvGrpSpPr/>
          <p:nvPr/>
        </p:nvGrpSpPr>
        <p:grpSpPr>
          <a:xfrm>
            <a:off x="1705140" y="5299479"/>
            <a:ext cx="4128490" cy="823290"/>
            <a:chOff x="1705140" y="5299479"/>
            <a:chExt cx="4128490" cy="823290"/>
          </a:xfrm>
        </p:grpSpPr>
        <p:sp>
          <p:nvSpPr>
            <p:cNvPr id="106" name="Rectangle 105">
              <a:extLst>
                <a:ext uri="{FF2B5EF4-FFF2-40B4-BE49-F238E27FC236}">
                  <a16:creationId xmlns:a16="http://schemas.microsoft.com/office/drawing/2014/main" id="{870DCFAB-48ED-36D1-F4C5-67F05D884763}"/>
                </a:ext>
              </a:extLst>
            </p:cNvPr>
            <p:cNvSpPr/>
            <p:nvPr/>
          </p:nvSpPr>
          <p:spPr>
            <a:xfrm>
              <a:off x="1705140" y="5299480"/>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I’m going to share my </a:t>
              </a:r>
            </a:p>
            <a:p>
              <a:r>
                <a:rPr lang="en-US" sz="2400" b="1" dirty="0">
                  <a:latin typeface="Patua One" panose="02000000000000000000" pitchFamily="2" charset="0"/>
                </a:rPr>
                <a:t>   screen</a:t>
              </a:r>
              <a:endParaRPr lang="en-IN" sz="2400" dirty="0"/>
            </a:p>
          </p:txBody>
        </p:sp>
        <p:sp>
          <p:nvSpPr>
            <p:cNvPr id="107" name="Rectangle 106">
              <a:extLst>
                <a:ext uri="{FF2B5EF4-FFF2-40B4-BE49-F238E27FC236}">
                  <a16:creationId xmlns:a16="http://schemas.microsoft.com/office/drawing/2014/main" id="{25CD3C14-A4A2-02E9-2E98-735BB0A63E74}"/>
                </a:ext>
              </a:extLst>
            </p:cNvPr>
            <p:cNvSpPr/>
            <p:nvPr/>
          </p:nvSpPr>
          <p:spPr>
            <a:xfrm>
              <a:off x="5026166" y="5299479"/>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Patua One" panose="02000000000000000000" pitchFamily="2" charset="0"/>
                </a:rPr>
                <a:t>20</a:t>
              </a:r>
              <a:endParaRPr lang="en-IN" sz="3200" b="1" dirty="0">
                <a:latin typeface="Patua One" panose="02000000000000000000" pitchFamily="2" charset="0"/>
              </a:endParaRPr>
            </a:p>
          </p:txBody>
        </p:sp>
      </p:grpSp>
      <p:grpSp>
        <p:nvGrpSpPr>
          <p:cNvPr id="108" name="Group 107">
            <a:extLst>
              <a:ext uri="{FF2B5EF4-FFF2-40B4-BE49-F238E27FC236}">
                <a16:creationId xmlns:a16="http://schemas.microsoft.com/office/drawing/2014/main" id="{80A68FF7-1C1C-1FD6-966F-8C9155607655}"/>
              </a:ext>
            </a:extLst>
          </p:cNvPr>
          <p:cNvGrpSpPr/>
          <p:nvPr/>
        </p:nvGrpSpPr>
        <p:grpSpPr>
          <a:xfrm>
            <a:off x="6361710" y="2184655"/>
            <a:ext cx="4128490" cy="823290"/>
            <a:chOff x="6361710" y="2184655"/>
            <a:chExt cx="4128490" cy="823290"/>
          </a:xfrm>
        </p:grpSpPr>
        <p:sp>
          <p:nvSpPr>
            <p:cNvPr id="109" name="Rectangle 108">
              <a:extLst>
                <a:ext uri="{FF2B5EF4-FFF2-40B4-BE49-F238E27FC236}">
                  <a16:creationId xmlns:a16="http://schemas.microsoft.com/office/drawing/2014/main" id="{40ED44EB-8E64-F135-0EA3-97A48AC61B1C}"/>
                </a:ext>
              </a:extLst>
            </p:cNvPr>
            <p:cNvSpPr/>
            <p:nvPr/>
          </p:nvSpPr>
          <p:spPr>
            <a:xfrm>
              <a:off x="6361710" y="2184656"/>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Patua One" panose="02000000000000000000" pitchFamily="2" charset="0"/>
                </a:rPr>
                <a:t>    </a:t>
              </a:r>
              <a:r>
                <a:rPr lang="en-US" sz="2400" b="1" dirty="0">
                  <a:latin typeface="Patua One" panose="02000000000000000000" pitchFamily="2" charset="0"/>
                </a:rPr>
                <a:t>I have to go to another </a:t>
              </a:r>
            </a:p>
            <a:p>
              <a:r>
                <a:rPr lang="en-US" sz="2400" b="1" dirty="0">
                  <a:latin typeface="Patua One" panose="02000000000000000000" pitchFamily="2" charset="0"/>
                </a:rPr>
                <a:t>   meeting</a:t>
              </a:r>
              <a:endParaRPr lang="en-IN" dirty="0"/>
            </a:p>
          </p:txBody>
        </p:sp>
        <p:sp>
          <p:nvSpPr>
            <p:cNvPr id="110" name="Rectangle 109">
              <a:extLst>
                <a:ext uri="{FF2B5EF4-FFF2-40B4-BE49-F238E27FC236}">
                  <a16:creationId xmlns:a16="http://schemas.microsoft.com/office/drawing/2014/main" id="{3C690DDF-4B26-7C91-2969-57B7B617AACD}"/>
                </a:ext>
              </a:extLst>
            </p:cNvPr>
            <p:cNvSpPr/>
            <p:nvPr/>
          </p:nvSpPr>
          <p:spPr>
            <a:xfrm>
              <a:off x="9682736" y="2184655"/>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Patua One" panose="02000000000000000000" pitchFamily="2" charset="0"/>
                </a:rPr>
                <a:t>15</a:t>
              </a:r>
              <a:endParaRPr lang="en-IN" sz="3200" dirty="0">
                <a:latin typeface="Patua One" panose="02000000000000000000" pitchFamily="2" charset="0"/>
              </a:endParaRPr>
            </a:p>
          </p:txBody>
        </p:sp>
      </p:grpSp>
      <p:grpSp>
        <p:nvGrpSpPr>
          <p:cNvPr id="119" name="Group 118">
            <a:extLst>
              <a:ext uri="{FF2B5EF4-FFF2-40B4-BE49-F238E27FC236}">
                <a16:creationId xmlns:a16="http://schemas.microsoft.com/office/drawing/2014/main" id="{54B3A367-37C6-AF4B-DC7A-9A75FDC9E993}"/>
              </a:ext>
            </a:extLst>
          </p:cNvPr>
          <p:cNvGrpSpPr/>
          <p:nvPr/>
        </p:nvGrpSpPr>
        <p:grpSpPr>
          <a:xfrm>
            <a:off x="6361710" y="3222929"/>
            <a:ext cx="4128490" cy="823290"/>
            <a:chOff x="6361710" y="3222929"/>
            <a:chExt cx="4128490" cy="823290"/>
          </a:xfrm>
        </p:grpSpPr>
        <p:sp>
          <p:nvSpPr>
            <p:cNvPr id="120" name="Rectangle 119">
              <a:extLst>
                <a:ext uri="{FF2B5EF4-FFF2-40B4-BE49-F238E27FC236}">
                  <a16:creationId xmlns:a16="http://schemas.microsoft.com/office/drawing/2014/main" id="{A446B001-A050-62A6-1DC6-E3459B2F3AAA}"/>
                </a:ext>
              </a:extLst>
            </p:cNvPr>
            <p:cNvSpPr/>
            <p:nvPr/>
          </p:nvSpPr>
          <p:spPr>
            <a:xfrm>
              <a:off x="6361710" y="3222930"/>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Is that your dog/cat/</a:t>
              </a:r>
            </a:p>
            <a:p>
              <a:r>
                <a:rPr lang="en-US" sz="2400" b="1" dirty="0">
                  <a:latin typeface="Patua One" panose="02000000000000000000" pitchFamily="2" charset="0"/>
                </a:rPr>
                <a:t>    child?</a:t>
              </a:r>
              <a:endParaRPr lang="en-IN" sz="2800" dirty="0"/>
            </a:p>
          </p:txBody>
        </p:sp>
        <p:sp>
          <p:nvSpPr>
            <p:cNvPr id="121" name="Rectangle 120">
              <a:extLst>
                <a:ext uri="{FF2B5EF4-FFF2-40B4-BE49-F238E27FC236}">
                  <a16:creationId xmlns:a16="http://schemas.microsoft.com/office/drawing/2014/main" id="{7EAE44B7-FAFB-C0CC-AECD-7F526D03E028}"/>
                </a:ext>
              </a:extLst>
            </p:cNvPr>
            <p:cNvSpPr/>
            <p:nvPr/>
          </p:nvSpPr>
          <p:spPr>
            <a:xfrm>
              <a:off x="9682736" y="3222929"/>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Patua One" panose="02000000000000000000" pitchFamily="2" charset="0"/>
                </a:rPr>
                <a:t>5</a:t>
              </a:r>
              <a:endParaRPr lang="en-IN" sz="3200" dirty="0">
                <a:latin typeface="Patua One" panose="02000000000000000000" pitchFamily="2" charset="0"/>
              </a:endParaRPr>
            </a:p>
          </p:txBody>
        </p:sp>
      </p:grpSp>
      <p:sp>
        <p:nvSpPr>
          <p:cNvPr id="2" name="TextBox 1">
            <a:extLst>
              <a:ext uri="{FF2B5EF4-FFF2-40B4-BE49-F238E27FC236}">
                <a16:creationId xmlns:a16="http://schemas.microsoft.com/office/drawing/2014/main" id="{10E98D1A-0EE2-6B7A-D470-C0F1D9D52569}"/>
              </a:ext>
            </a:extLst>
          </p:cNvPr>
          <p:cNvSpPr txBox="1"/>
          <p:nvPr/>
        </p:nvSpPr>
        <p:spPr>
          <a:xfrm>
            <a:off x="818930" y="300554"/>
            <a:ext cx="10554139" cy="746102"/>
          </a:xfrm>
          <a:prstGeom prst="rect">
            <a:avLst/>
          </a:prstGeom>
          <a:noFill/>
        </p:spPr>
        <p:txBody>
          <a:bodyPr wrap="square" rtlCol="0">
            <a:spAutoFit/>
          </a:bodyPr>
          <a:lstStyle/>
          <a:p>
            <a:pPr algn="ctr">
              <a:lnSpc>
                <a:spcPct val="150000"/>
              </a:lnSpc>
            </a:pPr>
            <a:r>
              <a:rPr lang="en-IN" sz="3200" b="0" i="0" dirty="0">
                <a:solidFill>
                  <a:schemeClr val="bg1"/>
                </a:solidFill>
                <a:effectLst/>
                <a:latin typeface="Patua One" panose="02000000000000000000" pitchFamily="2" charset="0"/>
              </a:rPr>
              <a:t>Name something you might say during a Zoom meeting</a:t>
            </a:r>
            <a:endParaRPr lang="en-IN" sz="3200" dirty="0">
              <a:solidFill>
                <a:schemeClr val="bg1"/>
              </a:solidFill>
              <a:latin typeface="Patua One" panose="02000000000000000000" pitchFamily="2" charset="0"/>
            </a:endParaRPr>
          </a:p>
        </p:txBody>
      </p:sp>
      <p:grpSp>
        <p:nvGrpSpPr>
          <p:cNvPr id="21" name="Group 20">
            <a:extLst>
              <a:ext uri="{FF2B5EF4-FFF2-40B4-BE49-F238E27FC236}">
                <a16:creationId xmlns:a16="http://schemas.microsoft.com/office/drawing/2014/main" id="{B37F5AF6-CDCF-433F-69F8-1D9C7D2C90C8}"/>
              </a:ext>
            </a:extLst>
          </p:cNvPr>
          <p:cNvGrpSpPr/>
          <p:nvPr/>
        </p:nvGrpSpPr>
        <p:grpSpPr>
          <a:xfrm>
            <a:off x="1705140" y="2184401"/>
            <a:ext cx="4128490" cy="823289"/>
            <a:chOff x="1305719" y="2049243"/>
            <a:chExt cx="4503901" cy="879797"/>
          </a:xfrm>
        </p:grpSpPr>
        <p:sp>
          <p:nvSpPr>
            <p:cNvPr id="22" name="Rectangle 21">
              <a:extLst>
                <a:ext uri="{FF2B5EF4-FFF2-40B4-BE49-F238E27FC236}">
                  <a16:creationId xmlns:a16="http://schemas.microsoft.com/office/drawing/2014/main" id="{8D9AB062-90CC-F362-D577-6FD64321909F}"/>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Oval 22">
              <a:extLst>
                <a:ext uri="{FF2B5EF4-FFF2-40B4-BE49-F238E27FC236}">
                  <a16:creationId xmlns:a16="http://schemas.microsoft.com/office/drawing/2014/main" id="{9824A919-6D37-EC79-963E-D58140C9A4F8}"/>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a:t>
              </a:r>
              <a:endParaRPr lang="en-IN" dirty="0"/>
            </a:p>
          </p:txBody>
        </p:sp>
      </p:grpSp>
      <p:grpSp>
        <p:nvGrpSpPr>
          <p:cNvPr id="24" name="Group 23">
            <a:extLst>
              <a:ext uri="{FF2B5EF4-FFF2-40B4-BE49-F238E27FC236}">
                <a16:creationId xmlns:a16="http://schemas.microsoft.com/office/drawing/2014/main" id="{9936C20E-A527-9CE8-96A8-26FA48A7AEA9}"/>
              </a:ext>
            </a:extLst>
          </p:cNvPr>
          <p:cNvGrpSpPr/>
          <p:nvPr/>
        </p:nvGrpSpPr>
        <p:grpSpPr>
          <a:xfrm>
            <a:off x="1705140" y="3225457"/>
            <a:ext cx="4128490" cy="823289"/>
            <a:chOff x="1305719" y="2049243"/>
            <a:chExt cx="4503901" cy="879797"/>
          </a:xfrm>
        </p:grpSpPr>
        <p:sp>
          <p:nvSpPr>
            <p:cNvPr id="25" name="Rectangle 24">
              <a:extLst>
                <a:ext uri="{FF2B5EF4-FFF2-40B4-BE49-F238E27FC236}">
                  <a16:creationId xmlns:a16="http://schemas.microsoft.com/office/drawing/2014/main" id="{F29A097E-159B-DF0B-680F-2BECE73FC800}"/>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Oval 25">
              <a:extLst>
                <a:ext uri="{FF2B5EF4-FFF2-40B4-BE49-F238E27FC236}">
                  <a16:creationId xmlns:a16="http://schemas.microsoft.com/office/drawing/2014/main" id="{F23C96CB-00B6-59CC-BE3B-58DA30D9FE13}"/>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a:t>
              </a:r>
              <a:endParaRPr lang="en-IN" dirty="0"/>
            </a:p>
          </p:txBody>
        </p:sp>
      </p:grpSp>
      <p:grpSp>
        <p:nvGrpSpPr>
          <p:cNvPr id="48" name="Group 47">
            <a:extLst>
              <a:ext uri="{FF2B5EF4-FFF2-40B4-BE49-F238E27FC236}">
                <a16:creationId xmlns:a16="http://schemas.microsoft.com/office/drawing/2014/main" id="{7EC6799C-C401-B244-5318-3EF6998B7599}"/>
              </a:ext>
            </a:extLst>
          </p:cNvPr>
          <p:cNvGrpSpPr/>
          <p:nvPr/>
        </p:nvGrpSpPr>
        <p:grpSpPr>
          <a:xfrm>
            <a:off x="1705140" y="4255357"/>
            <a:ext cx="4128490" cy="823289"/>
            <a:chOff x="1305719" y="2049243"/>
            <a:chExt cx="4503901" cy="879797"/>
          </a:xfrm>
        </p:grpSpPr>
        <p:sp>
          <p:nvSpPr>
            <p:cNvPr id="49" name="Rectangle 48">
              <a:extLst>
                <a:ext uri="{FF2B5EF4-FFF2-40B4-BE49-F238E27FC236}">
                  <a16:creationId xmlns:a16="http://schemas.microsoft.com/office/drawing/2014/main" id="{C204DF48-F136-ECB3-B5B8-B769C9BB839E}"/>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Oval 49">
              <a:extLst>
                <a:ext uri="{FF2B5EF4-FFF2-40B4-BE49-F238E27FC236}">
                  <a16:creationId xmlns:a16="http://schemas.microsoft.com/office/drawing/2014/main" id="{894D94F3-9E7A-66F6-6A93-6715B7F3872C}"/>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a:t>
              </a:r>
              <a:endParaRPr lang="en-IN" dirty="0"/>
            </a:p>
          </p:txBody>
        </p:sp>
      </p:grpSp>
      <p:grpSp>
        <p:nvGrpSpPr>
          <p:cNvPr id="51" name="Group 50">
            <a:extLst>
              <a:ext uri="{FF2B5EF4-FFF2-40B4-BE49-F238E27FC236}">
                <a16:creationId xmlns:a16="http://schemas.microsoft.com/office/drawing/2014/main" id="{EF9C5BEB-75BF-AE6C-7830-C6889D6879C5}"/>
              </a:ext>
            </a:extLst>
          </p:cNvPr>
          <p:cNvGrpSpPr/>
          <p:nvPr/>
        </p:nvGrpSpPr>
        <p:grpSpPr>
          <a:xfrm>
            <a:off x="1705140" y="5299479"/>
            <a:ext cx="4128490" cy="823289"/>
            <a:chOff x="1305719" y="2049243"/>
            <a:chExt cx="4503901" cy="879797"/>
          </a:xfrm>
        </p:grpSpPr>
        <p:sp>
          <p:nvSpPr>
            <p:cNvPr id="52" name="Rectangle 51">
              <a:extLst>
                <a:ext uri="{FF2B5EF4-FFF2-40B4-BE49-F238E27FC236}">
                  <a16:creationId xmlns:a16="http://schemas.microsoft.com/office/drawing/2014/main" id="{1A7D2D29-3E3F-2BD1-B453-8FE5AE9FAA86}"/>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Oval 52">
              <a:extLst>
                <a:ext uri="{FF2B5EF4-FFF2-40B4-BE49-F238E27FC236}">
                  <a16:creationId xmlns:a16="http://schemas.microsoft.com/office/drawing/2014/main" id="{C3352578-A354-9126-76BF-C7A95C1A2EA5}"/>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a:t>
              </a:r>
              <a:endParaRPr lang="en-IN" dirty="0"/>
            </a:p>
          </p:txBody>
        </p:sp>
      </p:grpSp>
      <p:grpSp>
        <p:nvGrpSpPr>
          <p:cNvPr id="54" name="Group 53">
            <a:extLst>
              <a:ext uri="{FF2B5EF4-FFF2-40B4-BE49-F238E27FC236}">
                <a16:creationId xmlns:a16="http://schemas.microsoft.com/office/drawing/2014/main" id="{68601685-37B9-5C70-3FCE-C9B9A2FAF19C}"/>
              </a:ext>
            </a:extLst>
          </p:cNvPr>
          <p:cNvGrpSpPr/>
          <p:nvPr/>
        </p:nvGrpSpPr>
        <p:grpSpPr>
          <a:xfrm>
            <a:off x="6358372" y="2184401"/>
            <a:ext cx="4128490" cy="823289"/>
            <a:chOff x="1305719" y="2049243"/>
            <a:chExt cx="4503901" cy="879797"/>
          </a:xfrm>
        </p:grpSpPr>
        <p:sp>
          <p:nvSpPr>
            <p:cNvPr id="55" name="Rectangle 54">
              <a:extLst>
                <a:ext uri="{FF2B5EF4-FFF2-40B4-BE49-F238E27FC236}">
                  <a16:creationId xmlns:a16="http://schemas.microsoft.com/office/drawing/2014/main" id="{59C5A69D-705E-5874-2752-B9FDC3212A4D}"/>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Oval 55">
              <a:extLst>
                <a:ext uri="{FF2B5EF4-FFF2-40B4-BE49-F238E27FC236}">
                  <a16:creationId xmlns:a16="http://schemas.microsoft.com/office/drawing/2014/main" id="{8DBF1057-175C-AEDF-5A18-F19DAB50D4BA}"/>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5</a:t>
              </a:r>
              <a:endParaRPr lang="en-IN" dirty="0"/>
            </a:p>
          </p:txBody>
        </p:sp>
      </p:grpSp>
      <p:grpSp>
        <p:nvGrpSpPr>
          <p:cNvPr id="57" name="Group 56">
            <a:extLst>
              <a:ext uri="{FF2B5EF4-FFF2-40B4-BE49-F238E27FC236}">
                <a16:creationId xmlns:a16="http://schemas.microsoft.com/office/drawing/2014/main" id="{F75F6398-6C8D-1CE0-375E-E64AC29990BB}"/>
              </a:ext>
            </a:extLst>
          </p:cNvPr>
          <p:cNvGrpSpPr/>
          <p:nvPr/>
        </p:nvGrpSpPr>
        <p:grpSpPr>
          <a:xfrm>
            <a:off x="6358372" y="3225457"/>
            <a:ext cx="4128490" cy="823289"/>
            <a:chOff x="1305719" y="2049243"/>
            <a:chExt cx="4503901" cy="879797"/>
          </a:xfrm>
        </p:grpSpPr>
        <p:sp>
          <p:nvSpPr>
            <p:cNvPr id="58" name="Rectangle 57">
              <a:extLst>
                <a:ext uri="{FF2B5EF4-FFF2-40B4-BE49-F238E27FC236}">
                  <a16:creationId xmlns:a16="http://schemas.microsoft.com/office/drawing/2014/main" id="{504680AC-E141-1305-447C-BD6CAD765B09}"/>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0" name="Oval 59">
              <a:extLst>
                <a:ext uri="{FF2B5EF4-FFF2-40B4-BE49-F238E27FC236}">
                  <a16:creationId xmlns:a16="http://schemas.microsoft.com/office/drawing/2014/main" id="{5E16E90B-B590-6B7E-0CDD-E9C62B553903}"/>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6</a:t>
              </a:r>
              <a:endParaRPr lang="en-IN" dirty="0"/>
            </a:p>
          </p:txBody>
        </p:sp>
      </p:grpSp>
      <p:grpSp>
        <p:nvGrpSpPr>
          <p:cNvPr id="166" name="Group 165">
            <a:extLst>
              <a:ext uri="{FF2B5EF4-FFF2-40B4-BE49-F238E27FC236}">
                <a16:creationId xmlns:a16="http://schemas.microsoft.com/office/drawing/2014/main" id="{5441B204-836D-4BFC-5C1D-D27A42F50D9F}"/>
              </a:ext>
            </a:extLst>
          </p:cNvPr>
          <p:cNvGrpSpPr/>
          <p:nvPr/>
        </p:nvGrpSpPr>
        <p:grpSpPr>
          <a:xfrm>
            <a:off x="0" y="2"/>
            <a:ext cx="12192000" cy="6858000"/>
            <a:chOff x="0" y="0"/>
            <a:chExt cx="12192000" cy="6858000"/>
          </a:xfrm>
        </p:grpSpPr>
        <p:sp>
          <p:nvSpPr>
            <p:cNvPr id="167" name="Rectangle 166">
              <a:extLst>
                <a:ext uri="{FF2B5EF4-FFF2-40B4-BE49-F238E27FC236}">
                  <a16:creationId xmlns:a16="http://schemas.microsoft.com/office/drawing/2014/main" id="{F24C2ADE-8330-B22E-87EA-A7D0913DE6CC}"/>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168" name="Cross 167">
              <a:extLst>
                <a:ext uri="{FF2B5EF4-FFF2-40B4-BE49-F238E27FC236}">
                  <a16:creationId xmlns:a16="http://schemas.microsoft.com/office/drawing/2014/main" id="{659CE6DC-7075-28D9-02F2-DCC699ED57A7}"/>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69" name="Group 168">
            <a:extLst>
              <a:ext uri="{FF2B5EF4-FFF2-40B4-BE49-F238E27FC236}">
                <a16:creationId xmlns:a16="http://schemas.microsoft.com/office/drawing/2014/main" id="{99CB7E2F-6327-91CC-BFD3-69A946F368B1}"/>
              </a:ext>
            </a:extLst>
          </p:cNvPr>
          <p:cNvGrpSpPr/>
          <p:nvPr/>
        </p:nvGrpSpPr>
        <p:grpSpPr>
          <a:xfrm>
            <a:off x="0" y="4"/>
            <a:ext cx="12192000" cy="6858000"/>
            <a:chOff x="0" y="0"/>
            <a:chExt cx="12192000" cy="6858000"/>
          </a:xfrm>
        </p:grpSpPr>
        <p:sp>
          <p:nvSpPr>
            <p:cNvPr id="170" name="Rectangle 169">
              <a:extLst>
                <a:ext uri="{FF2B5EF4-FFF2-40B4-BE49-F238E27FC236}">
                  <a16:creationId xmlns:a16="http://schemas.microsoft.com/office/drawing/2014/main" id="{ED53E650-1CC3-59E2-01A4-1E0DF5C7E635}"/>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171" name="Cross 170">
              <a:extLst>
                <a:ext uri="{FF2B5EF4-FFF2-40B4-BE49-F238E27FC236}">
                  <a16:creationId xmlns:a16="http://schemas.microsoft.com/office/drawing/2014/main" id="{3E6B5623-085E-E51A-1805-2BFA75C574FF}"/>
                </a:ext>
              </a:extLst>
            </p:cNvPr>
            <p:cNvSpPr/>
            <p:nvPr/>
          </p:nvSpPr>
          <p:spPr>
            <a:xfrm rot="2700000">
              <a:off x="30250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2" name="Cross 171">
              <a:extLst>
                <a:ext uri="{FF2B5EF4-FFF2-40B4-BE49-F238E27FC236}">
                  <a16:creationId xmlns:a16="http://schemas.microsoft.com/office/drawing/2014/main" id="{583FE9BF-7A66-D0C2-B468-61382577BB41}"/>
                </a:ext>
              </a:extLst>
            </p:cNvPr>
            <p:cNvSpPr/>
            <p:nvPr/>
          </p:nvSpPr>
          <p:spPr>
            <a:xfrm rot="2700000">
              <a:off x="5881465"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73" name="Group 172">
            <a:extLst>
              <a:ext uri="{FF2B5EF4-FFF2-40B4-BE49-F238E27FC236}">
                <a16:creationId xmlns:a16="http://schemas.microsoft.com/office/drawing/2014/main" id="{5E60F7D4-41B8-65CC-5A26-49C7D8F9C9F5}"/>
              </a:ext>
            </a:extLst>
          </p:cNvPr>
          <p:cNvGrpSpPr/>
          <p:nvPr/>
        </p:nvGrpSpPr>
        <p:grpSpPr>
          <a:xfrm>
            <a:off x="0" y="0"/>
            <a:ext cx="12192000" cy="6858000"/>
            <a:chOff x="0" y="0"/>
            <a:chExt cx="12192000" cy="6858000"/>
          </a:xfrm>
        </p:grpSpPr>
        <p:sp>
          <p:nvSpPr>
            <p:cNvPr id="174" name="Rectangle 173">
              <a:extLst>
                <a:ext uri="{FF2B5EF4-FFF2-40B4-BE49-F238E27FC236}">
                  <a16:creationId xmlns:a16="http://schemas.microsoft.com/office/drawing/2014/main" id="{ED1AC613-7787-A975-FE9B-96F63A10FFE0}"/>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175" name="Cross 174">
              <a:extLst>
                <a:ext uri="{FF2B5EF4-FFF2-40B4-BE49-F238E27FC236}">
                  <a16:creationId xmlns:a16="http://schemas.microsoft.com/office/drawing/2014/main" id="{E8D2E172-76BF-62E3-5888-4B79326321AF}"/>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6" name="Cross 175">
              <a:extLst>
                <a:ext uri="{FF2B5EF4-FFF2-40B4-BE49-F238E27FC236}">
                  <a16:creationId xmlns:a16="http://schemas.microsoft.com/office/drawing/2014/main" id="{6635D6B2-5B7A-F092-B84D-59C4EDD88F78}"/>
                </a:ext>
              </a:extLst>
            </p:cNvPr>
            <p:cNvSpPr/>
            <p:nvPr/>
          </p:nvSpPr>
          <p:spPr>
            <a:xfrm rot="2700000">
              <a:off x="7376768" y="1805819"/>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7" name="Cross 176">
              <a:extLst>
                <a:ext uri="{FF2B5EF4-FFF2-40B4-BE49-F238E27FC236}">
                  <a16:creationId xmlns:a16="http://schemas.microsoft.com/office/drawing/2014/main" id="{CEF8770E-C15F-7DCF-2229-C174D23EE45E}"/>
                </a:ext>
              </a:extLst>
            </p:cNvPr>
            <p:cNvSpPr/>
            <p:nvPr/>
          </p:nvSpPr>
          <p:spPr>
            <a:xfrm rot="2700000">
              <a:off x="1577206" y="1805820"/>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78" name="Group 177">
            <a:extLst>
              <a:ext uri="{FF2B5EF4-FFF2-40B4-BE49-F238E27FC236}">
                <a16:creationId xmlns:a16="http://schemas.microsoft.com/office/drawing/2014/main" id="{D7044FE0-77C5-9BB4-7A73-EACC39D4D279}"/>
              </a:ext>
            </a:extLst>
          </p:cNvPr>
          <p:cNvGrpSpPr/>
          <p:nvPr/>
        </p:nvGrpSpPr>
        <p:grpSpPr>
          <a:xfrm>
            <a:off x="9493793" y="6266906"/>
            <a:ext cx="451734" cy="451732"/>
            <a:chOff x="3549843" y="4495800"/>
            <a:chExt cx="1003687" cy="1003687"/>
          </a:xfrm>
        </p:grpSpPr>
        <p:sp>
          <p:nvSpPr>
            <p:cNvPr id="179" name="Oval 178">
              <a:extLst>
                <a:ext uri="{FF2B5EF4-FFF2-40B4-BE49-F238E27FC236}">
                  <a16:creationId xmlns:a16="http://schemas.microsoft.com/office/drawing/2014/main" id="{25990FAB-B26D-AA18-8D84-4D6636D777E2}"/>
                </a:ext>
              </a:extLst>
            </p:cNvPr>
            <p:cNvSpPr/>
            <p:nvPr/>
          </p:nvSpPr>
          <p:spPr>
            <a:xfrm>
              <a:off x="3549843" y="4495800"/>
              <a:ext cx="1003687" cy="1003687"/>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0" name="Cross 179">
              <a:extLst>
                <a:ext uri="{FF2B5EF4-FFF2-40B4-BE49-F238E27FC236}">
                  <a16:creationId xmlns:a16="http://schemas.microsoft.com/office/drawing/2014/main" id="{3067BB62-2972-6305-FFCF-17AECBA5B2EC}"/>
                </a:ext>
              </a:extLst>
            </p:cNvPr>
            <p:cNvSpPr/>
            <p:nvPr/>
          </p:nvSpPr>
          <p:spPr>
            <a:xfrm rot="2700000">
              <a:off x="3771460" y="4717420"/>
              <a:ext cx="560450" cy="560448"/>
            </a:xfrm>
            <a:prstGeom prst="plus">
              <a:avLst>
                <a:gd name="adj" fmla="val 405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81" name="Group 180">
            <a:extLst>
              <a:ext uri="{FF2B5EF4-FFF2-40B4-BE49-F238E27FC236}">
                <a16:creationId xmlns:a16="http://schemas.microsoft.com/office/drawing/2014/main" id="{F308990B-0117-41C4-A63E-D306DA280154}"/>
              </a:ext>
            </a:extLst>
          </p:cNvPr>
          <p:cNvGrpSpPr/>
          <p:nvPr/>
        </p:nvGrpSpPr>
        <p:grpSpPr>
          <a:xfrm>
            <a:off x="10035126" y="6266906"/>
            <a:ext cx="451734" cy="451732"/>
            <a:chOff x="3549843" y="4495800"/>
            <a:chExt cx="1003687" cy="1003687"/>
          </a:xfrm>
        </p:grpSpPr>
        <p:sp>
          <p:nvSpPr>
            <p:cNvPr id="182" name="Oval 181">
              <a:extLst>
                <a:ext uri="{FF2B5EF4-FFF2-40B4-BE49-F238E27FC236}">
                  <a16:creationId xmlns:a16="http://schemas.microsoft.com/office/drawing/2014/main" id="{7E1C7760-A0A7-F3E7-A701-46E7A50C715B}"/>
                </a:ext>
              </a:extLst>
            </p:cNvPr>
            <p:cNvSpPr/>
            <p:nvPr/>
          </p:nvSpPr>
          <p:spPr>
            <a:xfrm>
              <a:off x="3549843" y="4495800"/>
              <a:ext cx="1003687" cy="1003687"/>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3" name="Cross 182">
              <a:extLst>
                <a:ext uri="{FF2B5EF4-FFF2-40B4-BE49-F238E27FC236}">
                  <a16:creationId xmlns:a16="http://schemas.microsoft.com/office/drawing/2014/main" id="{5939B670-435C-EAB2-5AA7-18F99DBA3973}"/>
                </a:ext>
              </a:extLst>
            </p:cNvPr>
            <p:cNvSpPr/>
            <p:nvPr/>
          </p:nvSpPr>
          <p:spPr>
            <a:xfrm rot="2700000">
              <a:off x="3771460" y="4717420"/>
              <a:ext cx="560450" cy="560448"/>
            </a:xfrm>
            <a:prstGeom prst="plus">
              <a:avLst>
                <a:gd name="adj" fmla="val 405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84" name="Group 183">
            <a:extLst>
              <a:ext uri="{FF2B5EF4-FFF2-40B4-BE49-F238E27FC236}">
                <a16:creationId xmlns:a16="http://schemas.microsoft.com/office/drawing/2014/main" id="{F71F634D-EBAE-1CD7-914A-11D6C69B041D}"/>
              </a:ext>
            </a:extLst>
          </p:cNvPr>
          <p:cNvGrpSpPr/>
          <p:nvPr/>
        </p:nvGrpSpPr>
        <p:grpSpPr>
          <a:xfrm>
            <a:off x="8952459" y="6266906"/>
            <a:ext cx="451734" cy="451732"/>
            <a:chOff x="3549843" y="4495800"/>
            <a:chExt cx="1003687" cy="1003687"/>
          </a:xfrm>
        </p:grpSpPr>
        <p:sp>
          <p:nvSpPr>
            <p:cNvPr id="185" name="Oval 184">
              <a:extLst>
                <a:ext uri="{FF2B5EF4-FFF2-40B4-BE49-F238E27FC236}">
                  <a16:creationId xmlns:a16="http://schemas.microsoft.com/office/drawing/2014/main" id="{A32D60CC-5955-61F8-7AA0-C38DA1058075}"/>
                </a:ext>
              </a:extLst>
            </p:cNvPr>
            <p:cNvSpPr/>
            <p:nvPr/>
          </p:nvSpPr>
          <p:spPr>
            <a:xfrm>
              <a:off x="3549843" y="4495800"/>
              <a:ext cx="1003687" cy="1003687"/>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6" name="Cross 185">
              <a:extLst>
                <a:ext uri="{FF2B5EF4-FFF2-40B4-BE49-F238E27FC236}">
                  <a16:creationId xmlns:a16="http://schemas.microsoft.com/office/drawing/2014/main" id="{DD536758-A924-7B28-4CBE-047D7AAFEF34}"/>
                </a:ext>
              </a:extLst>
            </p:cNvPr>
            <p:cNvSpPr/>
            <p:nvPr/>
          </p:nvSpPr>
          <p:spPr>
            <a:xfrm rot="2700000">
              <a:off x="3771460" y="4717420"/>
              <a:ext cx="560450" cy="560448"/>
            </a:xfrm>
            <a:prstGeom prst="plus">
              <a:avLst>
                <a:gd name="adj" fmla="val 405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87" name="Group 186">
            <a:extLst>
              <a:ext uri="{FF2B5EF4-FFF2-40B4-BE49-F238E27FC236}">
                <a16:creationId xmlns:a16="http://schemas.microsoft.com/office/drawing/2014/main" id="{85D3B3A9-49EA-CB0C-6BC4-EE772FFF5C48}"/>
              </a:ext>
            </a:extLst>
          </p:cNvPr>
          <p:cNvGrpSpPr/>
          <p:nvPr/>
        </p:nvGrpSpPr>
        <p:grpSpPr>
          <a:xfrm>
            <a:off x="0" y="2"/>
            <a:ext cx="12192000" cy="6858000"/>
            <a:chOff x="0" y="0"/>
            <a:chExt cx="12192000" cy="6858000"/>
          </a:xfrm>
        </p:grpSpPr>
        <p:sp>
          <p:nvSpPr>
            <p:cNvPr id="188" name="Rectangle 187">
              <a:extLst>
                <a:ext uri="{FF2B5EF4-FFF2-40B4-BE49-F238E27FC236}">
                  <a16:creationId xmlns:a16="http://schemas.microsoft.com/office/drawing/2014/main" id="{DEC8D04A-7ACF-D943-8324-2A27D3105815}"/>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189" name="Cross 188">
              <a:extLst>
                <a:ext uri="{FF2B5EF4-FFF2-40B4-BE49-F238E27FC236}">
                  <a16:creationId xmlns:a16="http://schemas.microsoft.com/office/drawing/2014/main" id="{E7F57F83-31B4-BD4F-AAF7-72C16112C950}"/>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90" name="Group 189">
            <a:extLst>
              <a:ext uri="{FF2B5EF4-FFF2-40B4-BE49-F238E27FC236}">
                <a16:creationId xmlns:a16="http://schemas.microsoft.com/office/drawing/2014/main" id="{5C606F28-618C-7138-BB2F-315AC95C8DBE}"/>
              </a:ext>
            </a:extLst>
          </p:cNvPr>
          <p:cNvGrpSpPr/>
          <p:nvPr/>
        </p:nvGrpSpPr>
        <p:grpSpPr>
          <a:xfrm>
            <a:off x="122932" y="6266906"/>
            <a:ext cx="451734" cy="451732"/>
            <a:chOff x="3549843" y="4495800"/>
            <a:chExt cx="1003687" cy="1003687"/>
          </a:xfrm>
          <a:solidFill>
            <a:schemeClr val="bg2">
              <a:lumMod val="90000"/>
            </a:schemeClr>
          </a:solidFill>
        </p:grpSpPr>
        <p:sp>
          <p:nvSpPr>
            <p:cNvPr id="191" name="Oval 190">
              <a:extLst>
                <a:ext uri="{FF2B5EF4-FFF2-40B4-BE49-F238E27FC236}">
                  <a16:creationId xmlns:a16="http://schemas.microsoft.com/office/drawing/2014/main" id="{F58B1905-FC3B-22DF-2DA6-FFB094F3E55F}"/>
                </a:ext>
              </a:extLst>
            </p:cNvPr>
            <p:cNvSpPr/>
            <p:nvPr/>
          </p:nvSpPr>
          <p:spPr>
            <a:xfrm>
              <a:off x="3549843" y="4495800"/>
              <a:ext cx="1003687" cy="10036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2" name="Cross 191">
              <a:extLst>
                <a:ext uri="{FF2B5EF4-FFF2-40B4-BE49-F238E27FC236}">
                  <a16:creationId xmlns:a16="http://schemas.microsoft.com/office/drawing/2014/main" id="{C3AE18B0-7C14-294C-294B-86A262F4EBEF}"/>
                </a:ext>
              </a:extLst>
            </p:cNvPr>
            <p:cNvSpPr/>
            <p:nvPr/>
          </p:nvSpPr>
          <p:spPr>
            <a:xfrm rot="2700000">
              <a:off x="3771460" y="4717420"/>
              <a:ext cx="560450" cy="560448"/>
            </a:xfrm>
            <a:prstGeom prst="plus">
              <a:avLst>
                <a:gd name="adj" fmla="val 405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93" name="Group 192">
            <a:extLst>
              <a:ext uri="{FF2B5EF4-FFF2-40B4-BE49-F238E27FC236}">
                <a16:creationId xmlns:a16="http://schemas.microsoft.com/office/drawing/2014/main" id="{3B39511B-8B69-FC7D-6862-7BBCB28599FB}"/>
              </a:ext>
            </a:extLst>
          </p:cNvPr>
          <p:cNvGrpSpPr/>
          <p:nvPr/>
        </p:nvGrpSpPr>
        <p:grpSpPr>
          <a:xfrm>
            <a:off x="0" y="2"/>
            <a:ext cx="12192000" cy="6858000"/>
            <a:chOff x="0" y="0"/>
            <a:chExt cx="12192000" cy="6858000"/>
          </a:xfrm>
        </p:grpSpPr>
        <p:sp>
          <p:nvSpPr>
            <p:cNvPr id="194" name="Rectangle 193">
              <a:extLst>
                <a:ext uri="{FF2B5EF4-FFF2-40B4-BE49-F238E27FC236}">
                  <a16:creationId xmlns:a16="http://schemas.microsoft.com/office/drawing/2014/main" id="{266040C7-27CC-06A5-2766-B78F324DA416}"/>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195" name="Cross 194">
              <a:extLst>
                <a:ext uri="{FF2B5EF4-FFF2-40B4-BE49-F238E27FC236}">
                  <a16:creationId xmlns:a16="http://schemas.microsoft.com/office/drawing/2014/main" id="{88DD549C-3384-2EC5-96E4-51C54D007F99}"/>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96" name="Group 195">
            <a:extLst>
              <a:ext uri="{FF2B5EF4-FFF2-40B4-BE49-F238E27FC236}">
                <a16:creationId xmlns:a16="http://schemas.microsoft.com/office/drawing/2014/main" id="{3067D8C4-4F2D-AE04-F3C5-3EA5B4BC0E1B}"/>
              </a:ext>
            </a:extLst>
          </p:cNvPr>
          <p:cNvGrpSpPr/>
          <p:nvPr/>
        </p:nvGrpSpPr>
        <p:grpSpPr>
          <a:xfrm>
            <a:off x="655960" y="6266906"/>
            <a:ext cx="451734" cy="451732"/>
            <a:chOff x="3549843" y="4495800"/>
            <a:chExt cx="1003687" cy="1003687"/>
          </a:xfrm>
          <a:solidFill>
            <a:schemeClr val="bg2">
              <a:lumMod val="90000"/>
            </a:schemeClr>
          </a:solidFill>
        </p:grpSpPr>
        <p:sp>
          <p:nvSpPr>
            <p:cNvPr id="197" name="Oval 196">
              <a:extLst>
                <a:ext uri="{FF2B5EF4-FFF2-40B4-BE49-F238E27FC236}">
                  <a16:creationId xmlns:a16="http://schemas.microsoft.com/office/drawing/2014/main" id="{C5D4C8F8-8139-AB84-AA9C-C54ADDF436CE}"/>
                </a:ext>
              </a:extLst>
            </p:cNvPr>
            <p:cNvSpPr/>
            <p:nvPr/>
          </p:nvSpPr>
          <p:spPr>
            <a:xfrm>
              <a:off x="3549843" y="4495800"/>
              <a:ext cx="1003687" cy="10036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8" name="Cross 197">
              <a:extLst>
                <a:ext uri="{FF2B5EF4-FFF2-40B4-BE49-F238E27FC236}">
                  <a16:creationId xmlns:a16="http://schemas.microsoft.com/office/drawing/2014/main" id="{01A2CCDE-2A86-8EC1-FFB8-CF8BCCA0B2EF}"/>
                </a:ext>
              </a:extLst>
            </p:cNvPr>
            <p:cNvSpPr/>
            <p:nvPr/>
          </p:nvSpPr>
          <p:spPr>
            <a:xfrm rot="2700000">
              <a:off x="3771460" y="4717420"/>
              <a:ext cx="560450" cy="560448"/>
            </a:xfrm>
            <a:prstGeom prst="plus">
              <a:avLst>
                <a:gd name="adj" fmla="val 405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Tree>
    <p:extLst>
      <p:ext uri="{BB962C8B-B14F-4D97-AF65-F5344CB8AC3E}">
        <p14:creationId xmlns:p14="http://schemas.microsoft.com/office/powerpoint/2010/main" val="10052353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21"/>
                                        </p:tgtEl>
                                      </p:cBhvr>
                                    </p:animEffect>
                                    <p:set>
                                      <p:cBhvr>
                                        <p:cTn id="7" dur="1" fill="hold">
                                          <p:stCondLst>
                                            <p:cond delay="24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250"/>
                                        <p:tgtEl>
                                          <p:spTgt spid="24"/>
                                        </p:tgtEl>
                                      </p:cBhvr>
                                    </p:animEffect>
                                    <p:set>
                                      <p:cBhvr>
                                        <p:cTn id="13" dur="1" fill="hold">
                                          <p:stCondLst>
                                            <p:cond delay="24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4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50"/>
                                        <p:tgtEl>
                                          <p:spTgt spid="48"/>
                                        </p:tgtEl>
                                      </p:cBhvr>
                                    </p:animEffect>
                                    <p:set>
                                      <p:cBhvr>
                                        <p:cTn id="19" dur="1" fill="hold">
                                          <p:stCondLst>
                                            <p:cond delay="24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20" restart="whenNotActive" fill="hold" evtFilter="cancelBubble" nodeType="interactiveSeq">
                <p:stCondLst>
                  <p:cond evt="onClick" delay="0">
                    <p:tgtEl>
                      <p:spTgt spid="5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250"/>
                                        <p:tgtEl>
                                          <p:spTgt spid="51"/>
                                        </p:tgtEl>
                                      </p:cBhvr>
                                    </p:animEffect>
                                    <p:set>
                                      <p:cBhvr>
                                        <p:cTn id="25" dur="1" fill="hold">
                                          <p:stCondLst>
                                            <p:cond delay="24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26" restart="whenNotActive" fill="hold" evtFilter="cancelBubble" nodeType="interactiveSeq">
                <p:stCondLst>
                  <p:cond evt="onClick" delay="0">
                    <p:tgtEl>
                      <p:spTgt spid="5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250"/>
                                        <p:tgtEl>
                                          <p:spTgt spid="54"/>
                                        </p:tgtEl>
                                      </p:cBhvr>
                                    </p:animEffect>
                                    <p:set>
                                      <p:cBhvr>
                                        <p:cTn id="31" dur="1" fill="hold">
                                          <p:stCondLst>
                                            <p:cond delay="24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32" restart="whenNotActive" fill="hold" evtFilter="cancelBubble" nodeType="interactiveSeq">
                <p:stCondLst>
                  <p:cond evt="onClick" delay="0">
                    <p:tgtEl>
                      <p:spTgt spid="5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250"/>
                                        <p:tgtEl>
                                          <p:spTgt spid="57"/>
                                        </p:tgtEl>
                                      </p:cBhvr>
                                    </p:animEffect>
                                    <p:set>
                                      <p:cBhvr>
                                        <p:cTn id="37" dur="1" fill="hold">
                                          <p:stCondLst>
                                            <p:cond delay="24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38" restart="whenNotActive" fill="hold" evtFilter="cancelBubble" nodeType="interactiveSeq">
                <p:stCondLst>
                  <p:cond evt="onClick" delay="0">
                    <p:tgtEl>
                      <p:spTgt spid="184"/>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withEffect">
                                  <p:stCondLst>
                                    <p:cond delay="0"/>
                                  </p:stCondLst>
                                  <p:childTnLst>
                                    <p:set>
                                      <p:cBhvr>
                                        <p:cTn id="42" dur="1" fill="hold">
                                          <p:stCondLst>
                                            <p:cond delay="0"/>
                                          </p:stCondLst>
                                        </p:cTn>
                                        <p:tgtEl>
                                          <p:spTgt spid="166"/>
                                        </p:tgtEl>
                                        <p:attrNameLst>
                                          <p:attrName>style.visibility</p:attrName>
                                        </p:attrNameLst>
                                      </p:cBhvr>
                                      <p:to>
                                        <p:strVal val="visible"/>
                                      </p:to>
                                    </p:set>
                                    <p:animEffect transition="in" filter="fade">
                                      <p:cBhvr>
                                        <p:cTn id="43" dur="750"/>
                                        <p:tgtEl>
                                          <p:spTgt spid="166"/>
                                        </p:tgtEl>
                                      </p:cBhvr>
                                    </p:animEffect>
                                  </p:childTnLst>
                                </p:cTn>
                              </p:par>
                              <p:par>
                                <p:cTn id="44" presetID="10" presetClass="exit" presetSubtype="0" fill="hold" nodeType="withEffect">
                                  <p:stCondLst>
                                    <p:cond delay="1250"/>
                                  </p:stCondLst>
                                  <p:childTnLst>
                                    <p:animEffect transition="out" filter="fade">
                                      <p:cBhvr>
                                        <p:cTn id="45" dur="750"/>
                                        <p:tgtEl>
                                          <p:spTgt spid="166"/>
                                        </p:tgtEl>
                                      </p:cBhvr>
                                    </p:animEffect>
                                    <p:set>
                                      <p:cBhvr>
                                        <p:cTn id="46" dur="1" fill="hold">
                                          <p:stCondLst>
                                            <p:cond delay="749"/>
                                          </p:stCondLst>
                                        </p:cTn>
                                        <p:tgtEl>
                                          <p:spTgt spid="166"/>
                                        </p:tgtEl>
                                        <p:attrNameLst>
                                          <p:attrName>style.visibility</p:attrName>
                                        </p:attrNameLst>
                                      </p:cBhvr>
                                      <p:to>
                                        <p:strVal val="hidden"/>
                                      </p:to>
                                    </p:set>
                                  </p:childTnLst>
                                </p:cTn>
                              </p:par>
                              <p:par>
                                <p:cTn id="47" presetID="9" presetClass="emph" presetSubtype="0" nodeType="withEffect">
                                  <p:stCondLst>
                                    <p:cond delay="1250"/>
                                  </p:stCondLst>
                                  <p:childTnLst>
                                    <p:set>
                                      <p:cBhvr>
                                        <p:cTn id="48" dur="indefinite"/>
                                        <p:tgtEl>
                                          <p:spTgt spid="184"/>
                                        </p:tgtEl>
                                        <p:attrNameLst>
                                          <p:attrName>style.opacity</p:attrName>
                                        </p:attrNameLst>
                                      </p:cBhvr>
                                      <p:to>
                                        <p:strVal val="0.5"/>
                                      </p:to>
                                    </p:set>
                                    <p:animEffect filter="image" prLst="opacity: 0.5">
                                      <p:cBhvr rctx="IE">
                                        <p:cTn id="49" dur="indefinite"/>
                                        <p:tgtEl>
                                          <p:spTgt spid="184"/>
                                        </p:tgtEl>
                                      </p:cBhvr>
                                    </p:animEffect>
                                  </p:childTnLst>
                                </p:cTn>
                              </p:par>
                            </p:childTnLst>
                          </p:cTn>
                        </p:par>
                      </p:childTnLst>
                    </p:cTn>
                  </p:par>
                </p:childTnLst>
              </p:cTn>
              <p:nextCondLst>
                <p:cond evt="onClick" delay="0">
                  <p:tgtEl>
                    <p:spTgt spid="184"/>
                  </p:tgtEl>
                </p:cond>
              </p:nextCondLst>
            </p:seq>
            <p:seq concurrent="1" nextAc="seek">
              <p:cTn id="50" restart="whenNotActive" fill="hold" evtFilter="cancelBubble" nodeType="interactiveSeq">
                <p:stCondLst>
                  <p:cond evt="onClick" delay="0">
                    <p:tgtEl>
                      <p:spTgt spid="178"/>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nodeType="withEffect">
                                  <p:stCondLst>
                                    <p:cond delay="0"/>
                                  </p:stCondLst>
                                  <p:childTnLst>
                                    <p:set>
                                      <p:cBhvr>
                                        <p:cTn id="54" dur="1" fill="hold">
                                          <p:stCondLst>
                                            <p:cond delay="0"/>
                                          </p:stCondLst>
                                        </p:cTn>
                                        <p:tgtEl>
                                          <p:spTgt spid="169"/>
                                        </p:tgtEl>
                                        <p:attrNameLst>
                                          <p:attrName>style.visibility</p:attrName>
                                        </p:attrNameLst>
                                      </p:cBhvr>
                                      <p:to>
                                        <p:strVal val="visible"/>
                                      </p:to>
                                    </p:set>
                                    <p:animEffect transition="in" filter="fade">
                                      <p:cBhvr>
                                        <p:cTn id="55" dur="750"/>
                                        <p:tgtEl>
                                          <p:spTgt spid="169"/>
                                        </p:tgtEl>
                                      </p:cBhvr>
                                    </p:animEffect>
                                  </p:childTnLst>
                                </p:cTn>
                              </p:par>
                              <p:par>
                                <p:cTn id="56" presetID="10" presetClass="exit" presetSubtype="0" fill="hold" nodeType="withEffect">
                                  <p:stCondLst>
                                    <p:cond delay="1250"/>
                                  </p:stCondLst>
                                  <p:childTnLst>
                                    <p:animEffect transition="out" filter="fade">
                                      <p:cBhvr>
                                        <p:cTn id="57" dur="750"/>
                                        <p:tgtEl>
                                          <p:spTgt spid="169"/>
                                        </p:tgtEl>
                                      </p:cBhvr>
                                    </p:animEffect>
                                    <p:set>
                                      <p:cBhvr>
                                        <p:cTn id="58" dur="1" fill="hold">
                                          <p:stCondLst>
                                            <p:cond delay="749"/>
                                          </p:stCondLst>
                                        </p:cTn>
                                        <p:tgtEl>
                                          <p:spTgt spid="169"/>
                                        </p:tgtEl>
                                        <p:attrNameLst>
                                          <p:attrName>style.visibility</p:attrName>
                                        </p:attrNameLst>
                                      </p:cBhvr>
                                      <p:to>
                                        <p:strVal val="hidden"/>
                                      </p:to>
                                    </p:set>
                                  </p:childTnLst>
                                </p:cTn>
                              </p:par>
                              <p:par>
                                <p:cTn id="59" presetID="9" presetClass="emph" presetSubtype="0" nodeType="withEffect">
                                  <p:stCondLst>
                                    <p:cond delay="1250"/>
                                  </p:stCondLst>
                                  <p:childTnLst>
                                    <p:set>
                                      <p:cBhvr>
                                        <p:cTn id="60" dur="indefinite"/>
                                        <p:tgtEl>
                                          <p:spTgt spid="178"/>
                                        </p:tgtEl>
                                        <p:attrNameLst>
                                          <p:attrName>style.opacity</p:attrName>
                                        </p:attrNameLst>
                                      </p:cBhvr>
                                      <p:to>
                                        <p:strVal val="0.5"/>
                                      </p:to>
                                    </p:set>
                                    <p:animEffect filter="image" prLst="opacity: 0.5">
                                      <p:cBhvr rctx="IE">
                                        <p:cTn id="61" dur="indefinite"/>
                                        <p:tgtEl>
                                          <p:spTgt spid="178"/>
                                        </p:tgtEl>
                                      </p:cBhvr>
                                    </p:animEffect>
                                  </p:childTnLst>
                                </p:cTn>
                              </p:par>
                            </p:childTnLst>
                          </p:cTn>
                        </p:par>
                      </p:childTnLst>
                    </p:cTn>
                  </p:par>
                </p:childTnLst>
              </p:cTn>
              <p:nextCondLst>
                <p:cond evt="onClick" delay="0">
                  <p:tgtEl>
                    <p:spTgt spid="178"/>
                  </p:tgtEl>
                </p:cond>
              </p:nextCondLst>
            </p:seq>
            <p:seq concurrent="1" nextAc="seek">
              <p:cTn id="62" restart="whenNotActive" fill="hold" evtFilter="cancelBubble" nodeType="interactiveSeq">
                <p:stCondLst>
                  <p:cond evt="onClick" delay="0">
                    <p:tgtEl>
                      <p:spTgt spid="181"/>
                    </p:tgtEl>
                  </p:cond>
                </p:stCondLst>
                <p:endSync evt="end" delay="0">
                  <p:rtn val="all"/>
                </p:endSync>
                <p:childTnLst>
                  <p:par>
                    <p:cTn id="63" fill="hold">
                      <p:stCondLst>
                        <p:cond delay="0"/>
                      </p:stCondLst>
                      <p:childTnLst>
                        <p:par>
                          <p:cTn id="64" fill="hold">
                            <p:stCondLst>
                              <p:cond delay="0"/>
                            </p:stCondLst>
                            <p:childTnLst>
                              <p:par>
                                <p:cTn id="65" presetID="10" presetClass="entr" presetSubtype="0" fill="hold" nodeType="withEffect">
                                  <p:stCondLst>
                                    <p:cond delay="0"/>
                                  </p:stCondLst>
                                  <p:childTnLst>
                                    <p:set>
                                      <p:cBhvr>
                                        <p:cTn id="66" dur="1" fill="hold">
                                          <p:stCondLst>
                                            <p:cond delay="0"/>
                                          </p:stCondLst>
                                        </p:cTn>
                                        <p:tgtEl>
                                          <p:spTgt spid="173"/>
                                        </p:tgtEl>
                                        <p:attrNameLst>
                                          <p:attrName>style.visibility</p:attrName>
                                        </p:attrNameLst>
                                      </p:cBhvr>
                                      <p:to>
                                        <p:strVal val="visible"/>
                                      </p:to>
                                    </p:set>
                                    <p:animEffect transition="in" filter="fade">
                                      <p:cBhvr>
                                        <p:cTn id="67" dur="750"/>
                                        <p:tgtEl>
                                          <p:spTgt spid="173"/>
                                        </p:tgtEl>
                                      </p:cBhvr>
                                    </p:animEffect>
                                  </p:childTnLst>
                                </p:cTn>
                              </p:par>
                              <p:par>
                                <p:cTn id="68" presetID="10" presetClass="exit" presetSubtype="0" fill="hold" nodeType="withEffect">
                                  <p:stCondLst>
                                    <p:cond delay="1250"/>
                                  </p:stCondLst>
                                  <p:childTnLst>
                                    <p:animEffect transition="out" filter="fade">
                                      <p:cBhvr>
                                        <p:cTn id="69" dur="750"/>
                                        <p:tgtEl>
                                          <p:spTgt spid="173"/>
                                        </p:tgtEl>
                                      </p:cBhvr>
                                    </p:animEffect>
                                    <p:set>
                                      <p:cBhvr>
                                        <p:cTn id="70" dur="1" fill="hold">
                                          <p:stCondLst>
                                            <p:cond delay="749"/>
                                          </p:stCondLst>
                                        </p:cTn>
                                        <p:tgtEl>
                                          <p:spTgt spid="173"/>
                                        </p:tgtEl>
                                        <p:attrNameLst>
                                          <p:attrName>style.visibility</p:attrName>
                                        </p:attrNameLst>
                                      </p:cBhvr>
                                      <p:to>
                                        <p:strVal val="hidden"/>
                                      </p:to>
                                    </p:set>
                                  </p:childTnLst>
                                </p:cTn>
                              </p:par>
                              <p:par>
                                <p:cTn id="71" presetID="9" presetClass="emph" presetSubtype="0" nodeType="withEffect">
                                  <p:stCondLst>
                                    <p:cond delay="1250"/>
                                  </p:stCondLst>
                                  <p:childTnLst>
                                    <p:set>
                                      <p:cBhvr>
                                        <p:cTn id="72" dur="indefinite"/>
                                        <p:tgtEl>
                                          <p:spTgt spid="181"/>
                                        </p:tgtEl>
                                        <p:attrNameLst>
                                          <p:attrName>style.opacity</p:attrName>
                                        </p:attrNameLst>
                                      </p:cBhvr>
                                      <p:to>
                                        <p:strVal val="0.5"/>
                                      </p:to>
                                    </p:set>
                                    <p:animEffect filter="image" prLst="opacity: 0.5">
                                      <p:cBhvr rctx="IE">
                                        <p:cTn id="73" dur="indefinite"/>
                                        <p:tgtEl>
                                          <p:spTgt spid="181"/>
                                        </p:tgtEl>
                                      </p:cBhvr>
                                    </p:animEffect>
                                  </p:childTnLst>
                                </p:cTn>
                              </p:par>
                            </p:childTnLst>
                          </p:cTn>
                        </p:par>
                      </p:childTnLst>
                    </p:cTn>
                  </p:par>
                </p:childTnLst>
              </p:cTn>
              <p:nextCondLst>
                <p:cond evt="onClick" delay="0">
                  <p:tgtEl>
                    <p:spTgt spid="181"/>
                  </p:tgtEl>
                </p:cond>
              </p:nextCondLst>
            </p:seq>
            <p:seq concurrent="1" nextAc="seek">
              <p:cTn id="74" restart="whenNotActive" fill="hold" evtFilter="cancelBubble" nodeType="interactiveSeq">
                <p:stCondLst>
                  <p:cond evt="onClick" delay="0">
                    <p:tgtEl>
                      <p:spTgt spid="190"/>
                    </p:tgtEl>
                  </p:cond>
                </p:stCondLst>
                <p:endSync evt="end" delay="0">
                  <p:rtn val="all"/>
                </p:endSync>
                <p:childTnLst>
                  <p:par>
                    <p:cTn id="75" fill="hold">
                      <p:stCondLst>
                        <p:cond delay="0"/>
                      </p:stCondLst>
                      <p:childTnLst>
                        <p:par>
                          <p:cTn id="76" fill="hold">
                            <p:stCondLst>
                              <p:cond delay="0"/>
                            </p:stCondLst>
                            <p:childTnLst>
                              <p:par>
                                <p:cTn id="77" presetID="10" presetClass="entr" presetSubtype="0" fill="hold" nodeType="withEffect">
                                  <p:stCondLst>
                                    <p:cond delay="0"/>
                                  </p:stCondLst>
                                  <p:childTnLst>
                                    <p:set>
                                      <p:cBhvr>
                                        <p:cTn id="78" dur="1" fill="hold">
                                          <p:stCondLst>
                                            <p:cond delay="0"/>
                                          </p:stCondLst>
                                        </p:cTn>
                                        <p:tgtEl>
                                          <p:spTgt spid="187"/>
                                        </p:tgtEl>
                                        <p:attrNameLst>
                                          <p:attrName>style.visibility</p:attrName>
                                        </p:attrNameLst>
                                      </p:cBhvr>
                                      <p:to>
                                        <p:strVal val="visible"/>
                                      </p:to>
                                    </p:set>
                                    <p:animEffect transition="in" filter="fade">
                                      <p:cBhvr>
                                        <p:cTn id="79" dur="750"/>
                                        <p:tgtEl>
                                          <p:spTgt spid="187"/>
                                        </p:tgtEl>
                                      </p:cBhvr>
                                    </p:animEffect>
                                  </p:childTnLst>
                                </p:cTn>
                              </p:par>
                              <p:par>
                                <p:cTn id="80" presetID="10" presetClass="exit" presetSubtype="0" fill="hold" nodeType="withEffect">
                                  <p:stCondLst>
                                    <p:cond delay="1250"/>
                                  </p:stCondLst>
                                  <p:childTnLst>
                                    <p:animEffect transition="out" filter="fade">
                                      <p:cBhvr>
                                        <p:cTn id="81" dur="750"/>
                                        <p:tgtEl>
                                          <p:spTgt spid="187"/>
                                        </p:tgtEl>
                                      </p:cBhvr>
                                    </p:animEffect>
                                    <p:set>
                                      <p:cBhvr>
                                        <p:cTn id="82" dur="1" fill="hold">
                                          <p:stCondLst>
                                            <p:cond delay="749"/>
                                          </p:stCondLst>
                                        </p:cTn>
                                        <p:tgtEl>
                                          <p:spTgt spid="187"/>
                                        </p:tgtEl>
                                        <p:attrNameLst>
                                          <p:attrName>style.visibility</p:attrName>
                                        </p:attrNameLst>
                                      </p:cBhvr>
                                      <p:to>
                                        <p:strVal val="hidden"/>
                                      </p:to>
                                    </p:set>
                                  </p:childTnLst>
                                </p:cTn>
                              </p:par>
                              <p:par>
                                <p:cTn id="83" presetID="9" presetClass="emph" presetSubtype="0" nodeType="withEffect">
                                  <p:stCondLst>
                                    <p:cond delay="1250"/>
                                  </p:stCondLst>
                                  <p:childTnLst>
                                    <p:set>
                                      <p:cBhvr>
                                        <p:cTn id="84" dur="indefinite"/>
                                        <p:tgtEl>
                                          <p:spTgt spid="190"/>
                                        </p:tgtEl>
                                        <p:attrNameLst>
                                          <p:attrName>style.opacity</p:attrName>
                                        </p:attrNameLst>
                                      </p:cBhvr>
                                      <p:to>
                                        <p:strVal val="0.5"/>
                                      </p:to>
                                    </p:set>
                                    <p:animEffect filter="image" prLst="opacity: 0.5">
                                      <p:cBhvr rctx="IE">
                                        <p:cTn id="85" dur="indefinite"/>
                                        <p:tgtEl>
                                          <p:spTgt spid="190"/>
                                        </p:tgtEl>
                                      </p:cBhvr>
                                    </p:animEffect>
                                  </p:childTnLst>
                                </p:cTn>
                              </p:par>
                            </p:childTnLst>
                          </p:cTn>
                        </p:par>
                      </p:childTnLst>
                    </p:cTn>
                  </p:par>
                </p:childTnLst>
              </p:cTn>
              <p:nextCondLst>
                <p:cond evt="onClick" delay="0">
                  <p:tgtEl>
                    <p:spTgt spid="190"/>
                  </p:tgtEl>
                </p:cond>
              </p:nextCondLst>
            </p:seq>
            <p:seq concurrent="1" nextAc="seek">
              <p:cTn id="86" restart="whenNotActive" fill="hold" evtFilter="cancelBubble" nodeType="interactiveSeq">
                <p:stCondLst>
                  <p:cond evt="onClick" delay="0">
                    <p:tgtEl>
                      <p:spTgt spid="196"/>
                    </p:tgtEl>
                  </p:cond>
                </p:stCondLst>
                <p:endSync evt="end" delay="0">
                  <p:rtn val="all"/>
                </p:endSync>
                <p:childTnLst>
                  <p:par>
                    <p:cTn id="87" fill="hold">
                      <p:stCondLst>
                        <p:cond delay="0"/>
                      </p:stCondLst>
                      <p:childTnLst>
                        <p:par>
                          <p:cTn id="88" fill="hold">
                            <p:stCondLst>
                              <p:cond delay="0"/>
                            </p:stCondLst>
                            <p:childTnLst>
                              <p:par>
                                <p:cTn id="89" presetID="10" presetClass="entr" presetSubtype="0" fill="hold" nodeType="withEffect">
                                  <p:stCondLst>
                                    <p:cond delay="0"/>
                                  </p:stCondLst>
                                  <p:childTnLst>
                                    <p:set>
                                      <p:cBhvr>
                                        <p:cTn id="90" dur="1" fill="hold">
                                          <p:stCondLst>
                                            <p:cond delay="0"/>
                                          </p:stCondLst>
                                        </p:cTn>
                                        <p:tgtEl>
                                          <p:spTgt spid="193"/>
                                        </p:tgtEl>
                                        <p:attrNameLst>
                                          <p:attrName>style.visibility</p:attrName>
                                        </p:attrNameLst>
                                      </p:cBhvr>
                                      <p:to>
                                        <p:strVal val="visible"/>
                                      </p:to>
                                    </p:set>
                                    <p:animEffect transition="in" filter="fade">
                                      <p:cBhvr>
                                        <p:cTn id="91" dur="750"/>
                                        <p:tgtEl>
                                          <p:spTgt spid="193"/>
                                        </p:tgtEl>
                                      </p:cBhvr>
                                    </p:animEffect>
                                  </p:childTnLst>
                                </p:cTn>
                              </p:par>
                              <p:par>
                                <p:cTn id="92" presetID="10" presetClass="exit" presetSubtype="0" fill="hold" nodeType="withEffect">
                                  <p:stCondLst>
                                    <p:cond delay="1250"/>
                                  </p:stCondLst>
                                  <p:childTnLst>
                                    <p:animEffect transition="out" filter="fade">
                                      <p:cBhvr>
                                        <p:cTn id="93" dur="750"/>
                                        <p:tgtEl>
                                          <p:spTgt spid="193"/>
                                        </p:tgtEl>
                                      </p:cBhvr>
                                    </p:animEffect>
                                    <p:set>
                                      <p:cBhvr>
                                        <p:cTn id="94" dur="1" fill="hold">
                                          <p:stCondLst>
                                            <p:cond delay="749"/>
                                          </p:stCondLst>
                                        </p:cTn>
                                        <p:tgtEl>
                                          <p:spTgt spid="193"/>
                                        </p:tgtEl>
                                        <p:attrNameLst>
                                          <p:attrName>style.visibility</p:attrName>
                                        </p:attrNameLst>
                                      </p:cBhvr>
                                      <p:to>
                                        <p:strVal val="hidden"/>
                                      </p:to>
                                    </p:set>
                                  </p:childTnLst>
                                </p:cTn>
                              </p:par>
                              <p:par>
                                <p:cTn id="95" presetID="9" presetClass="emph" presetSubtype="0" nodeType="withEffect">
                                  <p:stCondLst>
                                    <p:cond delay="1250"/>
                                  </p:stCondLst>
                                  <p:childTnLst>
                                    <p:set>
                                      <p:cBhvr>
                                        <p:cTn id="96" dur="indefinite"/>
                                        <p:tgtEl>
                                          <p:spTgt spid="196"/>
                                        </p:tgtEl>
                                        <p:attrNameLst>
                                          <p:attrName>style.opacity</p:attrName>
                                        </p:attrNameLst>
                                      </p:cBhvr>
                                      <p:to>
                                        <p:strVal val="0.5"/>
                                      </p:to>
                                    </p:set>
                                    <p:animEffect filter="image" prLst="opacity: 0.5">
                                      <p:cBhvr rctx="IE">
                                        <p:cTn id="97" dur="indefinite"/>
                                        <p:tgtEl>
                                          <p:spTgt spid="196"/>
                                        </p:tgtEl>
                                      </p:cBhvr>
                                    </p:animEffect>
                                  </p:childTnLst>
                                </p:cTn>
                              </p:par>
                            </p:childTnLst>
                          </p:cTn>
                        </p:par>
                      </p:childTnLst>
                    </p:cTn>
                  </p:par>
                </p:childTnLst>
              </p:cTn>
              <p:nextCondLst>
                <p:cond evt="onClick" delay="0">
                  <p:tgtEl>
                    <p:spTgt spid="19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AAD5B0-3B0A-44ED-3298-E888584727D3}"/>
              </a:ext>
            </a:extLst>
          </p:cNvPr>
          <p:cNvSpPr txBox="1"/>
          <p:nvPr/>
        </p:nvSpPr>
        <p:spPr>
          <a:xfrm>
            <a:off x="2151321" y="233917"/>
            <a:ext cx="7889358" cy="1200329"/>
          </a:xfrm>
          <a:prstGeom prst="rect">
            <a:avLst/>
          </a:prstGeom>
          <a:noFill/>
        </p:spPr>
        <p:txBody>
          <a:bodyPr wrap="square" rtlCol="0">
            <a:spAutoFit/>
          </a:bodyPr>
          <a:lstStyle/>
          <a:p>
            <a:pPr algn="ctr"/>
            <a:r>
              <a:rPr lang="en-US" sz="7200" b="1" dirty="0">
                <a:solidFill>
                  <a:schemeClr val="bg1"/>
                </a:solidFill>
              </a:rPr>
              <a:t>SCORE BOARD</a:t>
            </a:r>
          </a:p>
        </p:txBody>
      </p:sp>
      <p:sp>
        <p:nvSpPr>
          <p:cNvPr id="4" name="Rectangle 3">
            <a:extLst>
              <a:ext uri="{FF2B5EF4-FFF2-40B4-BE49-F238E27FC236}">
                <a16:creationId xmlns:a16="http://schemas.microsoft.com/office/drawing/2014/main" id="{F8D1ADF3-70B5-A473-E034-BBF32140B41A}"/>
              </a:ext>
            </a:extLst>
          </p:cNvPr>
          <p:cNvSpPr/>
          <p:nvPr/>
        </p:nvSpPr>
        <p:spPr>
          <a:xfrm>
            <a:off x="1414130" y="2594345"/>
            <a:ext cx="3551275" cy="2286000"/>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3600" b="1" dirty="0"/>
              <a:t>TEAM BLUE</a:t>
            </a:r>
            <a:endParaRPr lang="en-US" dirty="0"/>
          </a:p>
          <a:p>
            <a:pPr algn="ctr"/>
            <a:endParaRPr lang="en-US" sz="6000" dirty="0"/>
          </a:p>
        </p:txBody>
      </p:sp>
      <p:sp>
        <p:nvSpPr>
          <p:cNvPr id="5" name="Rectangle 4">
            <a:extLst>
              <a:ext uri="{FF2B5EF4-FFF2-40B4-BE49-F238E27FC236}">
                <a16:creationId xmlns:a16="http://schemas.microsoft.com/office/drawing/2014/main" id="{95F7BD23-C209-44CD-640A-381866DFE673}"/>
              </a:ext>
            </a:extLst>
          </p:cNvPr>
          <p:cNvSpPr/>
          <p:nvPr/>
        </p:nvSpPr>
        <p:spPr>
          <a:xfrm>
            <a:off x="6896987" y="2594345"/>
            <a:ext cx="3551275" cy="2286000"/>
          </a:xfrm>
          <a:prstGeom prst="rect">
            <a:avLst/>
          </a:prstGeom>
          <a:solidFill>
            <a:schemeClr val="accent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3600" b="1" dirty="0"/>
              <a:t>TEAM ORANGE</a:t>
            </a:r>
            <a:endParaRPr lang="en-US" dirty="0"/>
          </a:p>
          <a:p>
            <a:pPr algn="ctr"/>
            <a:endParaRPr lang="en-US" sz="6000" dirty="0"/>
          </a:p>
        </p:txBody>
      </p:sp>
    </p:spTree>
    <p:extLst>
      <p:ext uri="{BB962C8B-B14F-4D97-AF65-F5344CB8AC3E}">
        <p14:creationId xmlns:p14="http://schemas.microsoft.com/office/powerpoint/2010/main" val="1894418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E153C"/>
        </a:solidFill>
        <a:effectLst/>
      </p:bgPr>
    </p:bg>
    <p:spTree>
      <p:nvGrpSpPr>
        <p:cNvPr id="1" name=""/>
        <p:cNvGrpSpPr/>
        <p:nvPr/>
      </p:nvGrpSpPr>
      <p:grpSpPr>
        <a:xfrm>
          <a:off x="0" y="0"/>
          <a:ext cx="0" cy="0"/>
          <a:chOff x="0" y="0"/>
          <a:chExt cx="0" cy="0"/>
        </a:xfrm>
      </p:grpSpPr>
      <p:sp>
        <p:nvSpPr>
          <p:cNvPr id="59" name="Rectangle: Rounded Corners 58">
            <a:extLst>
              <a:ext uri="{FF2B5EF4-FFF2-40B4-BE49-F238E27FC236}">
                <a16:creationId xmlns:a16="http://schemas.microsoft.com/office/drawing/2014/main" id="{4CEE4804-1F88-B53E-D210-0B54E5107996}"/>
              </a:ext>
            </a:extLst>
          </p:cNvPr>
          <p:cNvSpPr/>
          <p:nvPr/>
        </p:nvSpPr>
        <p:spPr>
          <a:xfrm>
            <a:off x="1320186" y="1803400"/>
            <a:ext cx="9569434" cy="4696988"/>
          </a:xfrm>
          <a:prstGeom prst="roundRect">
            <a:avLst>
              <a:gd name="adj" fmla="val 7800"/>
            </a:avLst>
          </a:prstGeom>
          <a:solidFill>
            <a:srgbClr val="0E153C"/>
          </a:solidFill>
          <a:ln w="127000">
            <a:gradFill>
              <a:gsLst>
                <a:gs pos="0">
                  <a:srgbClr val="EF8032"/>
                </a:gs>
                <a:gs pos="100000">
                  <a:srgbClr val="FFC91D"/>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96" name="Group 95">
            <a:extLst>
              <a:ext uri="{FF2B5EF4-FFF2-40B4-BE49-F238E27FC236}">
                <a16:creationId xmlns:a16="http://schemas.microsoft.com/office/drawing/2014/main" id="{5DC19AE4-5446-4F72-B304-F65C48816446}"/>
              </a:ext>
            </a:extLst>
          </p:cNvPr>
          <p:cNvGrpSpPr/>
          <p:nvPr/>
        </p:nvGrpSpPr>
        <p:grpSpPr>
          <a:xfrm>
            <a:off x="1705140" y="2184656"/>
            <a:ext cx="4128490" cy="823290"/>
            <a:chOff x="1705140" y="2184656"/>
            <a:chExt cx="4128490" cy="823290"/>
          </a:xfrm>
        </p:grpSpPr>
        <p:sp>
          <p:nvSpPr>
            <p:cNvPr id="97" name="Rectangle 96">
              <a:extLst>
                <a:ext uri="{FF2B5EF4-FFF2-40B4-BE49-F238E27FC236}">
                  <a16:creationId xmlns:a16="http://schemas.microsoft.com/office/drawing/2014/main" id="{9C7B260D-F9D7-AFB7-B7F9-618FBAF2814A}"/>
                </a:ext>
              </a:extLst>
            </p:cNvPr>
            <p:cNvSpPr/>
            <p:nvPr/>
          </p:nvSpPr>
          <p:spPr>
            <a:xfrm>
              <a:off x="1705140" y="2184656"/>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Lunch</a:t>
              </a:r>
              <a:endParaRPr lang="en-IN" sz="2400" b="1" dirty="0">
                <a:latin typeface="Patua One" panose="02000000000000000000" pitchFamily="2" charset="0"/>
              </a:endParaRPr>
            </a:p>
          </p:txBody>
        </p:sp>
        <p:sp>
          <p:nvSpPr>
            <p:cNvPr id="98" name="Rectangle 97">
              <a:extLst>
                <a:ext uri="{FF2B5EF4-FFF2-40B4-BE49-F238E27FC236}">
                  <a16:creationId xmlns:a16="http://schemas.microsoft.com/office/drawing/2014/main" id="{70015E2C-FD08-D333-9903-B44A3A32B9EC}"/>
                </a:ext>
              </a:extLst>
            </p:cNvPr>
            <p:cNvSpPr/>
            <p:nvPr/>
          </p:nvSpPr>
          <p:spPr>
            <a:xfrm>
              <a:off x="5026166" y="2184656"/>
              <a:ext cx="804124" cy="823290"/>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Patua One" panose="02000000000000000000" pitchFamily="2" charset="0"/>
                </a:rPr>
                <a:t>55</a:t>
              </a:r>
              <a:endParaRPr lang="en-IN" sz="3200" dirty="0">
                <a:latin typeface="Patua One" panose="02000000000000000000" pitchFamily="2" charset="0"/>
              </a:endParaRPr>
            </a:p>
          </p:txBody>
        </p:sp>
      </p:grpSp>
      <p:grpSp>
        <p:nvGrpSpPr>
          <p:cNvPr id="99" name="Group 98">
            <a:extLst>
              <a:ext uri="{FF2B5EF4-FFF2-40B4-BE49-F238E27FC236}">
                <a16:creationId xmlns:a16="http://schemas.microsoft.com/office/drawing/2014/main" id="{84DFED74-D6FF-E954-8E9E-C9CC4750FBAF}"/>
              </a:ext>
            </a:extLst>
          </p:cNvPr>
          <p:cNvGrpSpPr/>
          <p:nvPr/>
        </p:nvGrpSpPr>
        <p:grpSpPr>
          <a:xfrm>
            <a:off x="1705140" y="3222929"/>
            <a:ext cx="4128490" cy="823290"/>
            <a:chOff x="1705140" y="3222929"/>
            <a:chExt cx="4128490" cy="823290"/>
          </a:xfrm>
        </p:grpSpPr>
        <p:sp>
          <p:nvSpPr>
            <p:cNvPr id="100" name="Rectangle 99">
              <a:extLst>
                <a:ext uri="{FF2B5EF4-FFF2-40B4-BE49-F238E27FC236}">
                  <a16:creationId xmlns:a16="http://schemas.microsoft.com/office/drawing/2014/main" id="{7225B06E-05B7-4F5A-2C16-DBE4619010A0}"/>
                </a:ext>
              </a:extLst>
            </p:cNvPr>
            <p:cNvSpPr/>
            <p:nvPr/>
          </p:nvSpPr>
          <p:spPr>
            <a:xfrm>
              <a:off x="1705140" y="3222930"/>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Gift</a:t>
              </a:r>
              <a:endParaRPr lang="en-IN" sz="2400" dirty="0"/>
            </a:p>
          </p:txBody>
        </p:sp>
        <p:sp>
          <p:nvSpPr>
            <p:cNvPr id="101" name="Rectangle 100">
              <a:extLst>
                <a:ext uri="{FF2B5EF4-FFF2-40B4-BE49-F238E27FC236}">
                  <a16:creationId xmlns:a16="http://schemas.microsoft.com/office/drawing/2014/main" id="{AC9FBB55-DF46-828C-C97E-BE4542FDBC0C}"/>
                </a:ext>
              </a:extLst>
            </p:cNvPr>
            <p:cNvSpPr/>
            <p:nvPr/>
          </p:nvSpPr>
          <p:spPr>
            <a:xfrm>
              <a:off x="5026166" y="3222929"/>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Patua One" panose="02000000000000000000" pitchFamily="2" charset="0"/>
                </a:rPr>
                <a:t>45</a:t>
              </a:r>
              <a:endParaRPr lang="en-IN" sz="3200" dirty="0">
                <a:latin typeface="Patua One" panose="02000000000000000000" pitchFamily="2" charset="0"/>
              </a:endParaRPr>
            </a:p>
          </p:txBody>
        </p:sp>
      </p:grpSp>
      <p:grpSp>
        <p:nvGrpSpPr>
          <p:cNvPr id="102" name="Group 101">
            <a:extLst>
              <a:ext uri="{FF2B5EF4-FFF2-40B4-BE49-F238E27FC236}">
                <a16:creationId xmlns:a16="http://schemas.microsoft.com/office/drawing/2014/main" id="{0BF31C6B-FB2B-EE5F-1645-C7CF22B919CA}"/>
              </a:ext>
            </a:extLst>
          </p:cNvPr>
          <p:cNvGrpSpPr/>
          <p:nvPr/>
        </p:nvGrpSpPr>
        <p:grpSpPr>
          <a:xfrm>
            <a:off x="1705140" y="4261204"/>
            <a:ext cx="4128490" cy="823290"/>
            <a:chOff x="1705140" y="4261204"/>
            <a:chExt cx="4128490" cy="823290"/>
          </a:xfrm>
        </p:grpSpPr>
        <p:sp>
          <p:nvSpPr>
            <p:cNvPr id="103" name="Rectangle 102">
              <a:extLst>
                <a:ext uri="{FF2B5EF4-FFF2-40B4-BE49-F238E27FC236}">
                  <a16:creationId xmlns:a16="http://schemas.microsoft.com/office/drawing/2014/main" id="{0111DFA5-FB3F-D128-A51E-C6F47DBAAEFE}"/>
                </a:ext>
              </a:extLst>
            </p:cNvPr>
            <p:cNvSpPr/>
            <p:nvPr/>
          </p:nvSpPr>
          <p:spPr>
            <a:xfrm>
              <a:off x="1705140" y="4261205"/>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Lottery tickets</a:t>
              </a:r>
              <a:endParaRPr lang="en-IN" sz="2400" dirty="0"/>
            </a:p>
          </p:txBody>
        </p:sp>
        <p:sp>
          <p:nvSpPr>
            <p:cNvPr id="104" name="Rectangle 103">
              <a:extLst>
                <a:ext uri="{FF2B5EF4-FFF2-40B4-BE49-F238E27FC236}">
                  <a16:creationId xmlns:a16="http://schemas.microsoft.com/office/drawing/2014/main" id="{91D915CD-0271-7EA4-8796-374130BBE672}"/>
                </a:ext>
              </a:extLst>
            </p:cNvPr>
            <p:cNvSpPr/>
            <p:nvPr/>
          </p:nvSpPr>
          <p:spPr>
            <a:xfrm>
              <a:off x="5026166" y="4261204"/>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Patua One" panose="02000000000000000000" pitchFamily="2" charset="0"/>
                </a:rPr>
                <a:t>35</a:t>
              </a:r>
              <a:endParaRPr lang="en-IN" sz="3200" b="1" dirty="0">
                <a:latin typeface="Patua One" panose="02000000000000000000" pitchFamily="2" charset="0"/>
              </a:endParaRPr>
            </a:p>
          </p:txBody>
        </p:sp>
      </p:grpSp>
      <p:grpSp>
        <p:nvGrpSpPr>
          <p:cNvPr id="105" name="Group 104">
            <a:extLst>
              <a:ext uri="{FF2B5EF4-FFF2-40B4-BE49-F238E27FC236}">
                <a16:creationId xmlns:a16="http://schemas.microsoft.com/office/drawing/2014/main" id="{DB11B335-D291-1D05-8269-0779DC2C9404}"/>
              </a:ext>
            </a:extLst>
          </p:cNvPr>
          <p:cNvGrpSpPr/>
          <p:nvPr/>
        </p:nvGrpSpPr>
        <p:grpSpPr>
          <a:xfrm>
            <a:off x="1705140" y="5299479"/>
            <a:ext cx="4128490" cy="823290"/>
            <a:chOff x="1705140" y="5299479"/>
            <a:chExt cx="4128490" cy="823290"/>
          </a:xfrm>
        </p:grpSpPr>
        <p:sp>
          <p:nvSpPr>
            <p:cNvPr id="106" name="Rectangle 105">
              <a:extLst>
                <a:ext uri="{FF2B5EF4-FFF2-40B4-BE49-F238E27FC236}">
                  <a16:creationId xmlns:a16="http://schemas.microsoft.com/office/drawing/2014/main" id="{870DCFAB-48ED-36D1-F4C5-67F05D884763}"/>
                </a:ext>
              </a:extLst>
            </p:cNvPr>
            <p:cNvSpPr/>
            <p:nvPr/>
          </p:nvSpPr>
          <p:spPr>
            <a:xfrm>
              <a:off x="1705140" y="5299480"/>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Charity donation</a:t>
              </a:r>
              <a:endParaRPr lang="en-IN" sz="2400" dirty="0"/>
            </a:p>
          </p:txBody>
        </p:sp>
        <p:sp>
          <p:nvSpPr>
            <p:cNvPr id="107" name="Rectangle 106">
              <a:extLst>
                <a:ext uri="{FF2B5EF4-FFF2-40B4-BE49-F238E27FC236}">
                  <a16:creationId xmlns:a16="http://schemas.microsoft.com/office/drawing/2014/main" id="{25CD3C14-A4A2-02E9-2E98-735BB0A63E74}"/>
                </a:ext>
              </a:extLst>
            </p:cNvPr>
            <p:cNvSpPr/>
            <p:nvPr/>
          </p:nvSpPr>
          <p:spPr>
            <a:xfrm>
              <a:off x="5026166" y="5299479"/>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Patua One" panose="02000000000000000000" pitchFamily="2" charset="0"/>
                </a:rPr>
                <a:t>25</a:t>
              </a:r>
              <a:endParaRPr lang="en-IN" sz="3200" b="1" dirty="0">
                <a:latin typeface="Patua One" panose="02000000000000000000" pitchFamily="2" charset="0"/>
              </a:endParaRPr>
            </a:p>
          </p:txBody>
        </p:sp>
      </p:grpSp>
      <p:sp>
        <p:nvSpPr>
          <p:cNvPr id="2" name="TextBox 1">
            <a:extLst>
              <a:ext uri="{FF2B5EF4-FFF2-40B4-BE49-F238E27FC236}">
                <a16:creationId xmlns:a16="http://schemas.microsoft.com/office/drawing/2014/main" id="{10E98D1A-0EE2-6B7A-D470-C0F1D9D52569}"/>
              </a:ext>
            </a:extLst>
          </p:cNvPr>
          <p:cNvSpPr txBox="1"/>
          <p:nvPr/>
        </p:nvSpPr>
        <p:spPr>
          <a:xfrm>
            <a:off x="1450019" y="57846"/>
            <a:ext cx="9291962" cy="1484765"/>
          </a:xfrm>
          <a:prstGeom prst="rect">
            <a:avLst/>
          </a:prstGeom>
          <a:noFill/>
        </p:spPr>
        <p:txBody>
          <a:bodyPr wrap="square" rtlCol="0">
            <a:spAutoFit/>
          </a:bodyPr>
          <a:lstStyle/>
          <a:p>
            <a:pPr algn="ctr">
              <a:lnSpc>
                <a:spcPct val="150000"/>
              </a:lnSpc>
            </a:pPr>
            <a:r>
              <a:rPr lang="en-IN" sz="3200" b="0" i="0" dirty="0">
                <a:solidFill>
                  <a:schemeClr val="bg1"/>
                </a:solidFill>
                <a:effectLst/>
                <a:latin typeface="Patua One" panose="02000000000000000000" pitchFamily="2" charset="0"/>
              </a:rPr>
              <a:t>Name something you might pool money </a:t>
            </a:r>
          </a:p>
          <a:p>
            <a:pPr algn="ctr">
              <a:lnSpc>
                <a:spcPct val="150000"/>
              </a:lnSpc>
            </a:pPr>
            <a:r>
              <a:rPr lang="en-IN" sz="3200" b="0" i="0" dirty="0">
                <a:solidFill>
                  <a:schemeClr val="bg1"/>
                </a:solidFill>
                <a:effectLst/>
                <a:latin typeface="Patua One" panose="02000000000000000000" pitchFamily="2" charset="0"/>
              </a:rPr>
              <a:t>with coworkers to buy</a:t>
            </a:r>
            <a:endParaRPr lang="en-IN" sz="3200" dirty="0">
              <a:solidFill>
                <a:schemeClr val="bg1"/>
              </a:solidFill>
              <a:latin typeface="Patua One" panose="02000000000000000000" pitchFamily="2" charset="0"/>
            </a:endParaRPr>
          </a:p>
        </p:txBody>
      </p:sp>
      <p:grpSp>
        <p:nvGrpSpPr>
          <p:cNvPr id="57" name="Group 56">
            <a:extLst>
              <a:ext uri="{FF2B5EF4-FFF2-40B4-BE49-F238E27FC236}">
                <a16:creationId xmlns:a16="http://schemas.microsoft.com/office/drawing/2014/main" id="{2A00543F-BAE8-C8F2-3922-AD0F044CE9C4}"/>
              </a:ext>
            </a:extLst>
          </p:cNvPr>
          <p:cNvGrpSpPr/>
          <p:nvPr/>
        </p:nvGrpSpPr>
        <p:grpSpPr>
          <a:xfrm>
            <a:off x="1705140" y="2184401"/>
            <a:ext cx="4128490" cy="823289"/>
            <a:chOff x="1305719" y="2049243"/>
            <a:chExt cx="4503901" cy="879797"/>
          </a:xfrm>
        </p:grpSpPr>
        <p:sp>
          <p:nvSpPr>
            <p:cNvPr id="58" name="Rectangle 57">
              <a:extLst>
                <a:ext uri="{FF2B5EF4-FFF2-40B4-BE49-F238E27FC236}">
                  <a16:creationId xmlns:a16="http://schemas.microsoft.com/office/drawing/2014/main" id="{F2FC8887-487E-E81E-7699-C1CF9B588324}"/>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0" name="Oval 59">
              <a:extLst>
                <a:ext uri="{FF2B5EF4-FFF2-40B4-BE49-F238E27FC236}">
                  <a16:creationId xmlns:a16="http://schemas.microsoft.com/office/drawing/2014/main" id="{983A32D3-D42E-17DD-6AD9-B47070C9EF58}"/>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a:t>
              </a:r>
              <a:endParaRPr lang="en-IN" dirty="0"/>
            </a:p>
          </p:txBody>
        </p:sp>
      </p:grpSp>
      <p:grpSp>
        <p:nvGrpSpPr>
          <p:cNvPr id="61" name="Group 60">
            <a:extLst>
              <a:ext uri="{FF2B5EF4-FFF2-40B4-BE49-F238E27FC236}">
                <a16:creationId xmlns:a16="http://schemas.microsoft.com/office/drawing/2014/main" id="{C749C63A-2C70-A6D0-8502-C280E6192444}"/>
              </a:ext>
            </a:extLst>
          </p:cNvPr>
          <p:cNvGrpSpPr/>
          <p:nvPr/>
        </p:nvGrpSpPr>
        <p:grpSpPr>
          <a:xfrm>
            <a:off x="1705140" y="3225457"/>
            <a:ext cx="4128490" cy="823289"/>
            <a:chOff x="1305719" y="2049243"/>
            <a:chExt cx="4503901" cy="879797"/>
          </a:xfrm>
        </p:grpSpPr>
        <p:sp>
          <p:nvSpPr>
            <p:cNvPr id="62" name="Rectangle 61">
              <a:extLst>
                <a:ext uri="{FF2B5EF4-FFF2-40B4-BE49-F238E27FC236}">
                  <a16:creationId xmlns:a16="http://schemas.microsoft.com/office/drawing/2014/main" id="{C005DA33-0E65-1696-767D-B90B7138D90C}"/>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3" name="Oval 62">
              <a:extLst>
                <a:ext uri="{FF2B5EF4-FFF2-40B4-BE49-F238E27FC236}">
                  <a16:creationId xmlns:a16="http://schemas.microsoft.com/office/drawing/2014/main" id="{08908B27-3800-3E6D-B2C4-959504C60AE5}"/>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a:t>
              </a:r>
              <a:endParaRPr lang="en-IN" dirty="0"/>
            </a:p>
          </p:txBody>
        </p:sp>
      </p:grpSp>
      <p:grpSp>
        <p:nvGrpSpPr>
          <p:cNvPr id="64" name="Group 63">
            <a:extLst>
              <a:ext uri="{FF2B5EF4-FFF2-40B4-BE49-F238E27FC236}">
                <a16:creationId xmlns:a16="http://schemas.microsoft.com/office/drawing/2014/main" id="{2E77606D-31D9-42EF-2163-7EBBC53FCC98}"/>
              </a:ext>
            </a:extLst>
          </p:cNvPr>
          <p:cNvGrpSpPr/>
          <p:nvPr/>
        </p:nvGrpSpPr>
        <p:grpSpPr>
          <a:xfrm>
            <a:off x="1705140" y="4255357"/>
            <a:ext cx="4128490" cy="823289"/>
            <a:chOff x="1305719" y="2049243"/>
            <a:chExt cx="4503901" cy="879797"/>
          </a:xfrm>
        </p:grpSpPr>
        <p:sp>
          <p:nvSpPr>
            <p:cNvPr id="65" name="Rectangle 64">
              <a:extLst>
                <a:ext uri="{FF2B5EF4-FFF2-40B4-BE49-F238E27FC236}">
                  <a16:creationId xmlns:a16="http://schemas.microsoft.com/office/drawing/2014/main" id="{47D4AE7B-59C6-9968-2286-60A87840F9D7}"/>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Oval 65">
              <a:extLst>
                <a:ext uri="{FF2B5EF4-FFF2-40B4-BE49-F238E27FC236}">
                  <a16:creationId xmlns:a16="http://schemas.microsoft.com/office/drawing/2014/main" id="{C12ADC7D-2D53-B8A2-A0D0-513AC6F490ED}"/>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a:t>
              </a:r>
              <a:endParaRPr lang="en-IN" dirty="0"/>
            </a:p>
          </p:txBody>
        </p:sp>
      </p:grpSp>
      <p:grpSp>
        <p:nvGrpSpPr>
          <p:cNvPr id="67" name="Group 66">
            <a:extLst>
              <a:ext uri="{FF2B5EF4-FFF2-40B4-BE49-F238E27FC236}">
                <a16:creationId xmlns:a16="http://schemas.microsoft.com/office/drawing/2014/main" id="{35CB3F82-A4E3-8070-D3A3-90A3ABF26993}"/>
              </a:ext>
            </a:extLst>
          </p:cNvPr>
          <p:cNvGrpSpPr/>
          <p:nvPr/>
        </p:nvGrpSpPr>
        <p:grpSpPr>
          <a:xfrm>
            <a:off x="1705140" y="5299479"/>
            <a:ext cx="4128490" cy="823289"/>
            <a:chOff x="1305719" y="2049243"/>
            <a:chExt cx="4503901" cy="879797"/>
          </a:xfrm>
        </p:grpSpPr>
        <p:sp>
          <p:nvSpPr>
            <p:cNvPr id="68" name="Rectangle 67">
              <a:extLst>
                <a:ext uri="{FF2B5EF4-FFF2-40B4-BE49-F238E27FC236}">
                  <a16:creationId xmlns:a16="http://schemas.microsoft.com/office/drawing/2014/main" id="{679EA4CA-5C12-CA06-E67F-6AF5A1CB31F2}"/>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9" name="Oval 68">
              <a:extLst>
                <a:ext uri="{FF2B5EF4-FFF2-40B4-BE49-F238E27FC236}">
                  <a16:creationId xmlns:a16="http://schemas.microsoft.com/office/drawing/2014/main" id="{83B5B58C-18FA-A1A5-4D18-8F01300C0D23}"/>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a:t>
              </a:r>
              <a:endParaRPr lang="en-IN" dirty="0"/>
            </a:p>
          </p:txBody>
        </p:sp>
      </p:grpSp>
      <p:grpSp>
        <p:nvGrpSpPr>
          <p:cNvPr id="115" name="Group 114">
            <a:extLst>
              <a:ext uri="{FF2B5EF4-FFF2-40B4-BE49-F238E27FC236}">
                <a16:creationId xmlns:a16="http://schemas.microsoft.com/office/drawing/2014/main" id="{DB37110E-8A49-4D05-2071-5FC164540500}"/>
              </a:ext>
            </a:extLst>
          </p:cNvPr>
          <p:cNvGrpSpPr/>
          <p:nvPr/>
        </p:nvGrpSpPr>
        <p:grpSpPr>
          <a:xfrm>
            <a:off x="0" y="2"/>
            <a:ext cx="12192000" cy="6858000"/>
            <a:chOff x="0" y="0"/>
            <a:chExt cx="12192000" cy="6858000"/>
          </a:xfrm>
        </p:grpSpPr>
        <p:sp>
          <p:nvSpPr>
            <p:cNvPr id="116" name="Rectangle 115">
              <a:extLst>
                <a:ext uri="{FF2B5EF4-FFF2-40B4-BE49-F238E27FC236}">
                  <a16:creationId xmlns:a16="http://schemas.microsoft.com/office/drawing/2014/main" id="{09F7F6AC-C707-DB82-00E0-67DF01D3E9A0}"/>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117" name="Cross 116">
              <a:extLst>
                <a:ext uri="{FF2B5EF4-FFF2-40B4-BE49-F238E27FC236}">
                  <a16:creationId xmlns:a16="http://schemas.microsoft.com/office/drawing/2014/main" id="{7089A1B0-2041-7697-7E09-9AA198EA52D2}"/>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18" name="Group 117">
            <a:extLst>
              <a:ext uri="{FF2B5EF4-FFF2-40B4-BE49-F238E27FC236}">
                <a16:creationId xmlns:a16="http://schemas.microsoft.com/office/drawing/2014/main" id="{96E5C7B6-91DD-22AF-B1F0-B6DB157719A6}"/>
              </a:ext>
            </a:extLst>
          </p:cNvPr>
          <p:cNvGrpSpPr/>
          <p:nvPr/>
        </p:nvGrpSpPr>
        <p:grpSpPr>
          <a:xfrm>
            <a:off x="0" y="4"/>
            <a:ext cx="12192000" cy="6858000"/>
            <a:chOff x="0" y="0"/>
            <a:chExt cx="12192000" cy="6858000"/>
          </a:xfrm>
        </p:grpSpPr>
        <p:sp>
          <p:nvSpPr>
            <p:cNvPr id="119" name="Rectangle 118">
              <a:extLst>
                <a:ext uri="{FF2B5EF4-FFF2-40B4-BE49-F238E27FC236}">
                  <a16:creationId xmlns:a16="http://schemas.microsoft.com/office/drawing/2014/main" id="{C43DC136-A6C1-2942-E96A-748E233A3C8C}"/>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120" name="Cross 119">
              <a:extLst>
                <a:ext uri="{FF2B5EF4-FFF2-40B4-BE49-F238E27FC236}">
                  <a16:creationId xmlns:a16="http://schemas.microsoft.com/office/drawing/2014/main" id="{438ED1FC-3D2B-D317-1D24-1945A469C6CE}"/>
                </a:ext>
              </a:extLst>
            </p:cNvPr>
            <p:cNvSpPr/>
            <p:nvPr/>
          </p:nvSpPr>
          <p:spPr>
            <a:xfrm rot="2700000">
              <a:off x="30250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1" name="Cross 120">
              <a:extLst>
                <a:ext uri="{FF2B5EF4-FFF2-40B4-BE49-F238E27FC236}">
                  <a16:creationId xmlns:a16="http://schemas.microsoft.com/office/drawing/2014/main" id="{FD3DEE69-BBBE-7D88-DBCB-69E7FEE16E0A}"/>
                </a:ext>
              </a:extLst>
            </p:cNvPr>
            <p:cNvSpPr/>
            <p:nvPr/>
          </p:nvSpPr>
          <p:spPr>
            <a:xfrm rot="2700000">
              <a:off x="5881465"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22" name="Group 121">
            <a:extLst>
              <a:ext uri="{FF2B5EF4-FFF2-40B4-BE49-F238E27FC236}">
                <a16:creationId xmlns:a16="http://schemas.microsoft.com/office/drawing/2014/main" id="{6C7DA6ED-99C3-88EE-2AEB-BAB2293D995F}"/>
              </a:ext>
            </a:extLst>
          </p:cNvPr>
          <p:cNvGrpSpPr/>
          <p:nvPr/>
        </p:nvGrpSpPr>
        <p:grpSpPr>
          <a:xfrm>
            <a:off x="0" y="0"/>
            <a:ext cx="12192000" cy="6858000"/>
            <a:chOff x="0" y="0"/>
            <a:chExt cx="12192000" cy="6858000"/>
          </a:xfrm>
        </p:grpSpPr>
        <p:sp>
          <p:nvSpPr>
            <p:cNvPr id="123" name="Rectangle 122">
              <a:extLst>
                <a:ext uri="{FF2B5EF4-FFF2-40B4-BE49-F238E27FC236}">
                  <a16:creationId xmlns:a16="http://schemas.microsoft.com/office/drawing/2014/main" id="{798DD2D9-7E7E-796D-C4A9-7F79BCF187A4}"/>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124" name="Cross 123">
              <a:extLst>
                <a:ext uri="{FF2B5EF4-FFF2-40B4-BE49-F238E27FC236}">
                  <a16:creationId xmlns:a16="http://schemas.microsoft.com/office/drawing/2014/main" id="{1276A09E-D07A-36A8-94DB-E88D1CDE067F}"/>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5" name="Cross 124">
              <a:extLst>
                <a:ext uri="{FF2B5EF4-FFF2-40B4-BE49-F238E27FC236}">
                  <a16:creationId xmlns:a16="http://schemas.microsoft.com/office/drawing/2014/main" id="{B8BA4BE7-0A87-7A8F-8CD5-00B4A81B3590}"/>
                </a:ext>
              </a:extLst>
            </p:cNvPr>
            <p:cNvSpPr/>
            <p:nvPr/>
          </p:nvSpPr>
          <p:spPr>
            <a:xfrm rot="2700000">
              <a:off x="7376768" y="1805819"/>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6" name="Cross 125">
              <a:extLst>
                <a:ext uri="{FF2B5EF4-FFF2-40B4-BE49-F238E27FC236}">
                  <a16:creationId xmlns:a16="http://schemas.microsoft.com/office/drawing/2014/main" id="{8E8D3F04-E164-0D9E-2371-006218E738D3}"/>
                </a:ext>
              </a:extLst>
            </p:cNvPr>
            <p:cNvSpPr/>
            <p:nvPr/>
          </p:nvSpPr>
          <p:spPr>
            <a:xfrm rot="2700000">
              <a:off x="1577206" y="1805820"/>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27" name="Group 126">
            <a:extLst>
              <a:ext uri="{FF2B5EF4-FFF2-40B4-BE49-F238E27FC236}">
                <a16:creationId xmlns:a16="http://schemas.microsoft.com/office/drawing/2014/main" id="{1A4F5DE5-212D-EADB-86EE-F2340F4AB47C}"/>
              </a:ext>
            </a:extLst>
          </p:cNvPr>
          <p:cNvGrpSpPr/>
          <p:nvPr/>
        </p:nvGrpSpPr>
        <p:grpSpPr>
          <a:xfrm>
            <a:off x="9493793" y="6266906"/>
            <a:ext cx="451734" cy="451732"/>
            <a:chOff x="3549843" y="4495800"/>
            <a:chExt cx="1003687" cy="1003687"/>
          </a:xfrm>
        </p:grpSpPr>
        <p:sp>
          <p:nvSpPr>
            <p:cNvPr id="128" name="Oval 127">
              <a:extLst>
                <a:ext uri="{FF2B5EF4-FFF2-40B4-BE49-F238E27FC236}">
                  <a16:creationId xmlns:a16="http://schemas.microsoft.com/office/drawing/2014/main" id="{73183EA7-6EE2-D447-ADFD-B6E927274F82}"/>
                </a:ext>
              </a:extLst>
            </p:cNvPr>
            <p:cNvSpPr/>
            <p:nvPr/>
          </p:nvSpPr>
          <p:spPr>
            <a:xfrm>
              <a:off x="3549843" y="4495800"/>
              <a:ext cx="1003687" cy="1003687"/>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9" name="Cross 128">
              <a:extLst>
                <a:ext uri="{FF2B5EF4-FFF2-40B4-BE49-F238E27FC236}">
                  <a16:creationId xmlns:a16="http://schemas.microsoft.com/office/drawing/2014/main" id="{82453F73-BB6A-FC4A-18E3-058963C4F875}"/>
                </a:ext>
              </a:extLst>
            </p:cNvPr>
            <p:cNvSpPr/>
            <p:nvPr/>
          </p:nvSpPr>
          <p:spPr>
            <a:xfrm rot="2700000">
              <a:off x="3771460" y="4717420"/>
              <a:ext cx="560450" cy="560448"/>
            </a:xfrm>
            <a:prstGeom prst="plus">
              <a:avLst>
                <a:gd name="adj" fmla="val 405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30" name="Group 129">
            <a:extLst>
              <a:ext uri="{FF2B5EF4-FFF2-40B4-BE49-F238E27FC236}">
                <a16:creationId xmlns:a16="http://schemas.microsoft.com/office/drawing/2014/main" id="{2FFE8688-AB77-8863-3294-4D8AE457A16C}"/>
              </a:ext>
            </a:extLst>
          </p:cNvPr>
          <p:cNvGrpSpPr/>
          <p:nvPr/>
        </p:nvGrpSpPr>
        <p:grpSpPr>
          <a:xfrm>
            <a:off x="10035126" y="6266906"/>
            <a:ext cx="451734" cy="451732"/>
            <a:chOff x="3549843" y="4495800"/>
            <a:chExt cx="1003687" cy="1003687"/>
          </a:xfrm>
        </p:grpSpPr>
        <p:sp>
          <p:nvSpPr>
            <p:cNvPr id="131" name="Oval 130">
              <a:extLst>
                <a:ext uri="{FF2B5EF4-FFF2-40B4-BE49-F238E27FC236}">
                  <a16:creationId xmlns:a16="http://schemas.microsoft.com/office/drawing/2014/main" id="{D12A85FF-483D-D0DB-BF6B-768C648C6A91}"/>
                </a:ext>
              </a:extLst>
            </p:cNvPr>
            <p:cNvSpPr/>
            <p:nvPr/>
          </p:nvSpPr>
          <p:spPr>
            <a:xfrm>
              <a:off x="3549843" y="4495800"/>
              <a:ext cx="1003687" cy="1003687"/>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2" name="Cross 131">
              <a:extLst>
                <a:ext uri="{FF2B5EF4-FFF2-40B4-BE49-F238E27FC236}">
                  <a16:creationId xmlns:a16="http://schemas.microsoft.com/office/drawing/2014/main" id="{6845E8A6-8A21-1E42-9FCB-720EA95EE3E3}"/>
                </a:ext>
              </a:extLst>
            </p:cNvPr>
            <p:cNvSpPr/>
            <p:nvPr/>
          </p:nvSpPr>
          <p:spPr>
            <a:xfrm rot="2700000">
              <a:off x="3771460" y="4717420"/>
              <a:ext cx="560450" cy="560448"/>
            </a:xfrm>
            <a:prstGeom prst="plus">
              <a:avLst>
                <a:gd name="adj" fmla="val 405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33" name="Group 132">
            <a:extLst>
              <a:ext uri="{FF2B5EF4-FFF2-40B4-BE49-F238E27FC236}">
                <a16:creationId xmlns:a16="http://schemas.microsoft.com/office/drawing/2014/main" id="{6A2EF685-8B7E-FE5E-C65B-11A6F8B9437A}"/>
              </a:ext>
            </a:extLst>
          </p:cNvPr>
          <p:cNvGrpSpPr/>
          <p:nvPr/>
        </p:nvGrpSpPr>
        <p:grpSpPr>
          <a:xfrm>
            <a:off x="8952459" y="6266906"/>
            <a:ext cx="451734" cy="451732"/>
            <a:chOff x="3549843" y="4495800"/>
            <a:chExt cx="1003687" cy="1003687"/>
          </a:xfrm>
        </p:grpSpPr>
        <p:sp>
          <p:nvSpPr>
            <p:cNvPr id="134" name="Oval 133">
              <a:extLst>
                <a:ext uri="{FF2B5EF4-FFF2-40B4-BE49-F238E27FC236}">
                  <a16:creationId xmlns:a16="http://schemas.microsoft.com/office/drawing/2014/main" id="{602D2A04-1FDF-5ED6-A2C9-4A7A4EFF5CC3}"/>
                </a:ext>
              </a:extLst>
            </p:cNvPr>
            <p:cNvSpPr/>
            <p:nvPr/>
          </p:nvSpPr>
          <p:spPr>
            <a:xfrm>
              <a:off x="3549843" y="4495800"/>
              <a:ext cx="1003687" cy="1003687"/>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5" name="Cross 134">
              <a:extLst>
                <a:ext uri="{FF2B5EF4-FFF2-40B4-BE49-F238E27FC236}">
                  <a16:creationId xmlns:a16="http://schemas.microsoft.com/office/drawing/2014/main" id="{F991F3EC-17C2-3536-FB95-42A1005AE3DD}"/>
                </a:ext>
              </a:extLst>
            </p:cNvPr>
            <p:cNvSpPr/>
            <p:nvPr/>
          </p:nvSpPr>
          <p:spPr>
            <a:xfrm rot="2700000">
              <a:off x="3771460" y="4717420"/>
              <a:ext cx="560450" cy="560448"/>
            </a:xfrm>
            <a:prstGeom prst="plus">
              <a:avLst>
                <a:gd name="adj" fmla="val 405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36" name="Group 135">
            <a:extLst>
              <a:ext uri="{FF2B5EF4-FFF2-40B4-BE49-F238E27FC236}">
                <a16:creationId xmlns:a16="http://schemas.microsoft.com/office/drawing/2014/main" id="{38623346-CA22-CBBC-12F2-2F5F6B467054}"/>
              </a:ext>
            </a:extLst>
          </p:cNvPr>
          <p:cNvGrpSpPr/>
          <p:nvPr/>
        </p:nvGrpSpPr>
        <p:grpSpPr>
          <a:xfrm>
            <a:off x="0" y="2"/>
            <a:ext cx="12192000" cy="6858000"/>
            <a:chOff x="0" y="0"/>
            <a:chExt cx="12192000" cy="6858000"/>
          </a:xfrm>
        </p:grpSpPr>
        <p:sp>
          <p:nvSpPr>
            <p:cNvPr id="137" name="Rectangle 136">
              <a:extLst>
                <a:ext uri="{FF2B5EF4-FFF2-40B4-BE49-F238E27FC236}">
                  <a16:creationId xmlns:a16="http://schemas.microsoft.com/office/drawing/2014/main" id="{C9248D0A-36AE-DB30-1A25-CBEB14420B60}"/>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138" name="Cross 137">
              <a:extLst>
                <a:ext uri="{FF2B5EF4-FFF2-40B4-BE49-F238E27FC236}">
                  <a16:creationId xmlns:a16="http://schemas.microsoft.com/office/drawing/2014/main" id="{755B2EF5-1211-CEF6-F3E1-6D181A217D28}"/>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39" name="Group 138">
            <a:extLst>
              <a:ext uri="{FF2B5EF4-FFF2-40B4-BE49-F238E27FC236}">
                <a16:creationId xmlns:a16="http://schemas.microsoft.com/office/drawing/2014/main" id="{BE3DFCE2-2ECF-52E0-8FFE-24043282FDE0}"/>
              </a:ext>
            </a:extLst>
          </p:cNvPr>
          <p:cNvGrpSpPr/>
          <p:nvPr/>
        </p:nvGrpSpPr>
        <p:grpSpPr>
          <a:xfrm>
            <a:off x="122932" y="6266906"/>
            <a:ext cx="451734" cy="451732"/>
            <a:chOff x="3549843" y="4495800"/>
            <a:chExt cx="1003687" cy="1003687"/>
          </a:xfrm>
          <a:solidFill>
            <a:schemeClr val="bg2">
              <a:lumMod val="90000"/>
            </a:schemeClr>
          </a:solidFill>
        </p:grpSpPr>
        <p:sp>
          <p:nvSpPr>
            <p:cNvPr id="140" name="Oval 139">
              <a:extLst>
                <a:ext uri="{FF2B5EF4-FFF2-40B4-BE49-F238E27FC236}">
                  <a16:creationId xmlns:a16="http://schemas.microsoft.com/office/drawing/2014/main" id="{D5152DFD-2F44-A03C-5480-FA4B4A567B9B}"/>
                </a:ext>
              </a:extLst>
            </p:cNvPr>
            <p:cNvSpPr/>
            <p:nvPr/>
          </p:nvSpPr>
          <p:spPr>
            <a:xfrm>
              <a:off x="3549843" y="4495800"/>
              <a:ext cx="1003687" cy="10036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1" name="Cross 140">
              <a:extLst>
                <a:ext uri="{FF2B5EF4-FFF2-40B4-BE49-F238E27FC236}">
                  <a16:creationId xmlns:a16="http://schemas.microsoft.com/office/drawing/2014/main" id="{25EDF75D-3005-B7E7-8257-D257D636AD9C}"/>
                </a:ext>
              </a:extLst>
            </p:cNvPr>
            <p:cNvSpPr/>
            <p:nvPr/>
          </p:nvSpPr>
          <p:spPr>
            <a:xfrm rot="2700000">
              <a:off x="3771460" y="4717420"/>
              <a:ext cx="560450" cy="560448"/>
            </a:xfrm>
            <a:prstGeom prst="plus">
              <a:avLst>
                <a:gd name="adj" fmla="val 405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42" name="Group 141">
            <a:extLst>
              <a:ext uri="{FF2B5EF4-FFF2-40B4-BE49-F238E27FC236}">
                <a16:creationId xmlns:a16="http://schemas.microsoft.com/office/drawing/2014/main" id="{C06FDFB4-E918-9403-B703-3CFBEA205B00}"/>
              </a:ext>
            </a:extLst>
          </p:cNvPr>
          <p:cNvGrpSpPr/>
          <p:nvPr/>
        </p:nvGrpSpPr>
        <p:grpSpPr>
          <a:xfrm>
            <a:off x="0" y="2"/>
            <a:ext cx="12192000" cy="6858000"/>
            <a:chOff x="0" y="0"/>
            <a:chExt cx="12192000" cy="6858000"/>
          </a:xfrm>
        </p:grpSpPr>
        <p:sp>
          <p:nvSpPr>
            <p:cNvPr id="143" name="Rectangle 142">
              <a:extLst>
                <a:ext uri="{FF2B5EF4-FFF2-40B4-BE49-F238E27FC236}">
                  <a16:creationId xmlns:a16="http://schemas.microsoft.com/office/drawing/2014/main" id="{6A314EAC-9986-F2B0-BF4C-D6827EE87592}"/>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144" name="Cross 143">
              <a:extLst>
                <a:ext uri="{FF2B5EF4-FFF2-40B4-BE49-F238E27FC236}">
                  <a16:creationId xmlns:a16="http://schemas.microsoft.com/office/drawing/2014/main" id="{75DA77BE-E2B7-4440-749D-AC1F797FB674}"/>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45" name="Group 144">
            <a:extLst>
              <a:ext uri="{FF2B5EF4-FFF2-40B4-BE49-F238E27FC236}">
                <a16:creationId xmlns:a16="http://schemas.microsoft.com/office/drawing/2014/main" id="{BC586DA2-33CA-500D-18B0-5782AA0AFBF0}"/>
              </a:ext>
            </a:extLst>
          </p:cNvPr>
          <p:cNvGrpSpPr/>
          <p:nvPr/>
        </p:nvGrpSpPr>
        <p:grpSpPr>
          <a:xfrm>
            <a:off x="655960" y="6266906"/>
            <a:ext cx="451734" cy="451732"/>
            <a:chOff x="3549843" y="4495800"/>
            <a:chExt cx="1003687" cy="1003687"/>
          </a:xfrm>
          <a:solidFill>
            <a:schemeClr val="bg2">
              <a:lumMod val="90000"/>
            </a:schemeClr>
          </a:solidFill>
        </p:grpSpPr>
        <p:sp>
          <p:nvSpPr>
            <p:cNvPr id="146" name="Oval 145">
              <a:extLst>
                <a:ext uri="{FF2B5EF4-FFF2-40B4-BE49-F238E27FC236}">
                  <a16:creationId xmlns:a16="http://schemas.microsoft.com/office/drawing/2014/main" id="{8C2B508A-387A-0AED-492A-F729254AC234}"/>
                </a:ext>
              </a:extLst>
            </p:cNvPr>
            <p:cNvSpPr/>
            <p:nvPr/>
          </p:nvSpPr>
          <p:spPr>
            <a:xfrm>
              <a:off x="3549843" y="4495800"/>
              <a:ext cx="1003687" cy="10036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7" name="Cross 146">
              <a:extLst>
                <a:ext uri="{FF2B5EF4-FFF2-40B4-BE49-F238E27FC236}">
                  <a16:creationId xmlns:a16="http://schemas.microsoft.com/office/drawing/2014/main" id="{F91B02E8-C821-84CA-F009-A4F1EA617100}"/>
                </a:ext>
              </a:extLst>
            </p:cNvPr>
            <p:cNvSpPr/>
            <p:nvPr/>
          </p:nvSpPr>
          <p:spPr>
            <a:xfrm rot="2700000">
              <a:off x="3771460" y="4717420"/>
              <a:ext cx="560450" cy="560448"/>
            </a:xfrm>
            <a:prstGeom prst="plus">
              <a:avLst>
                <a:gd name="adj" fmla="val 405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Tree>
    <p:extLst>
      <p:ext uri="{BB962C8B-B14F-4D97-AF65-F5344CB8AC3E}">
        <p14:creationId xmlns:p14="http://schemas.microsoft.com/office/powerpoint/2010/main" val="8912065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57"/>
                                        </p:tgtEl>
                                      </p:cBhvr>
                                    </p:animEffect>
                                    <p:set>
                                      <p:cBhvr>
                                        <p:cTn id="7" dur="1" fill="hold">
                                          <p:stCondLst>
                                            <p:cond delay="24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8" restart="whenNotActive" fill="hold" evtFilter="cancelBubble" nodeType="interactiveSeq">
                <p:stCondLst>
                  <p:cond evt="onClick" delay="0">
                    <p:tgtEl>
                      <p:spTgt spid="6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250"/>
                                        <p:tgtEl>
                                          <p:spTgt spid="61"/>
                                        </p:tgtEl>
                                      </p:cBhvr>
                                    </p:animEffect>
                                    <p:set>
                                      <p:cBhvr>
                                        <p:cTn id="13" dur="1" fill="hold">
                                          <p:stCondLst>
                                            <p:cond delay="24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4" restart="whenNotActive" fill="hold" evtFilter="cancelBubble" nodeType="interactiveSeq">
                <p:stCondLst>
                  <p:cond evt="onClick" delay="0">
                    <p:tgtEl>
                      <p:spTgt spid="6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50"/>
                                        <p:tgtEl>
                                          <p:spTgt spid="64"/>
                                        </p:tgtEl>
                                      </p:cBhvr>
                                    </p:animEffect>
                                    <p:set>
                                      <p:cBhvr>
                                        <p:cTn id="19" dur="1" fill="hold">
                                          <p:stCondLst>
                                            <p:cond delay="24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20" restart="whenNotActive" fill="hold" evtFilter="cancelBubble" nodeType="interactiveSeq">
                <p:stCondLst>
                  <p:cond evt="onClick" delay="0">
                    <p:tgtEl>
                      <p:spTgt spid="6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250"/>
                                        <p:tgtEl>
                                          <p:spTgt spid="67"/>
                                        </p:tgtEl>
                                      </p:cBhvr>
                                    </p:animEffect>
                                    <p:set>
                                      <p:cBhvr>
                                        <p:cTn id="25" dur="1" fill="hold">
                                          <p:stCondLst>
                                            <p:cond delay="24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26" restart="whenNotActive" fill="hold" evtFilter="cancelBubble" nodeType="interactiveSeq">
                <p:stCondLst>
                  <p:cond evt="onClick" delay="0">
                    <p:tgtEl>
                      <p:spTgt spid="133"/>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withEffect">
                                  <p:stCondLst>
                                    <p:cond delay="0"/>
                                  </p:stCondLst>
                                  <p:childTnLst>
                                    <p:set>
                                      <p:cBhvr>
                                        <p:cTn id="30" dur="1" fill="hold">
                                          <p:stCondLst>
                                            <p:cond delay="0"/>
                                          </p:stCondLst>
                                        </p:cTn>
                                        <p:tgtEl>
                                          <p:spTgt spid="115"/>
                                        </p:tgtEl>
                                        <p:attrNameLst>
                                          <p:attrName>style.visibility</p:attrName>
                                        </p:attrNameLst>
                                      </p:cBhvr>
                                      <p:to>
                                        <p:strVal val="visible"/>
                                      </p:to>
                                    </p:set>
                                    <p:animEffect transition="in" filter="fade">
                                      <p:cBhvr>
                                        <p:cTn id="31" dur="750"/>
                                        <p:tgtEl>
                                          <p:spTgt spid="115"/>
                                        </p:tgtEl>
                                      </p:cBhvr>
                                    </p:animEffect>
                                  </p:childTnLst>
                                </p:cTn>
                              </p:par>
                              <p:par>
                                <p:cTn id="32" presetID="10" presetClass="exit" presetSubtype="0" fill="hold" nodeType="withEffect">
                                  <p:stCondLst>
                                    <p:cond delay="1250"/>
                                  </p:stCondLst>
                                  <p:childTnLst>
                                    <p:animEffect transition="out" filter="fade">
                                      <p:cBhvr>
                                        <p:cTn id="33" dur="750"/>
                                        <p:tgtEl>
                                          <p:spTgt spid="115"/>
                                        </p:tgtEl>
                                      </p:cBhvr>
                                    </p:animEffect>
                                    <p:set>
                                      <p:cBhvr>
                                        <p:cTn id="34" dur="1" fill="hold">
                                          <p:stCondLst>
                                            <p:cond delay="749"/>
                                          </p:stCondLst>
                                        </p:cTn>
                                        <p:tgtEl>
                                          <p:spTgt spid="115"/>
                                        </p:tgtEl>
                                        <p:attrNameLst>
                                          <p:attrName>style.visibility</p:attrName>
                                        </p:attrNameLst>
                                      </p:cBhvr>
                                      <p:to>
                                        <p:strVal val="hidden"/>
                                      </p:to>
                                    </p:set>
                                  </p:childTnLst>
                                </p:cTn>
                              </p:par>
                              <p:par>
                                <p:cTn id="35" presetID="9" presetClass="emph" presetSubtype="0" nodeType="withEffect">
                                  <p:stCondLst>
                                    <p:cond delay="1250"/>
                                  </p:stCondLst>
                                  <p:childTnLst>
                                    <p:set>
                                      <p:cBhvr>
                                        <p:cTn id="36" dur="indefinite"/>
                                        <p:tgtEl>
                                          <p:spTgt spid="133"/>
                                        </p:tgtEl>
                                        <p:attrNameLst>
                                          <p:attrName>style.opacity</p:attrName>
                                        </p:attrNameLst>
                                      </p:cBhvr>
                                      <p:to>
                                        <p:strVal val="0.5"/>
                                      </p:to>
                                    </p:set>
                                    <p:animEffect filter="image" prLst="opacity: 0.5">
                                      <p:cBhvr rctx="IE">
                                        <p:cTn id="37" dur="indefinite"/>
                                        <p:tgtEl>
                                          <p:spTgt spid="133"/>
                                        </p:tgtEl>
                                      </p:cBhvr>
                                    </p:animEffect>
                                  </p:childTnLst>
                                </p:cTn>
                              </p:par>
                            </p:childTnLst>
                          </p:cTn>
                        </p:par>
                      </p:childTnLst>
                    </p:cTn>
                  </p:par>
                </p:childTnLst>
              </p:cTn>
              <p:nextCondLst>
                <p:cond evt="onClick" delay="0">
                  <p:tgtEl>
                    <p:spTgt spid="133"/>
                  </p:tgtEl>
                </p:cond>
              </p:nextCondLst>
            </p:seq>
            <p:seq concurrent="1" nextAc="seek">
              <p:cTn id="38" restart="whenNotActive" fill="hold" evtFilter="cancelBubble" nodeType="interactiveSeq">
                <p:stCondLst>
                  <p:cond evt="onClick" delay="0">
                    <p:tgtEl>
                      <p:spTgt spid="127"/>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withEffect">
                                  <p:stCondLst>
                                    <p:cond delay="0"/>
                                  </p:stCondLst>
                                  <p:childTnLst>
                                    <p:set>
                                      <p:cBhvr>
                                        <p:cTn id="42" dur="1" fill="hold">
                                          <p:stCondLst>
                                            <p:cond delay="0"/>
                                          </p:stCondLst>
                                        </p:cTn>
                                        <p:tgtEl>
                                          <p:spTgt spid="118"/>
                                        </p:tgtEl>
                                        <p:attrNameLst>
                                          <p:attrName>style.visibility</p:attrName>
                                        </p:attrNameLst>
                                      </p:cBhvr>
                                      <p:to>
                                        <p:strVal val="visible"/>
                                      </p:to>
                                    </p:set>
                                    <p:animEffect transition="in" filter="fade">
                                      <p:cBhvr>
                                        <p:cTn id="43" dur="750"/>
                                        <p:tgtEl>
                                          <p:spTgt spid="118"/>
                                        </p:tgtEl>
                                      </p:cBhvr>
                                    </p:animEffect>
                                  </p:childTnLst>
                                </p:cTn>
                              </p:par>
                              <p:par>
                                <p:cTn id="44" presetID="10" presetClass="exit" presetSubtype="0" fill="hold" nodeType="withEffect">
                                  <p:stCondLst>
                                    <p:cond delay="1250"/>
                                  </p:stCondLst>
                                  <p:childTnLst>
                                    <p:animEffect transition="out" filter="fade">
                                      <p:cBhvr>
                                        <p:cTn id="45" dur="750"/>
                                        <p:tgtEl>
                                          <p:spTgt spid="118"/>
                                        </p:tgtEl>
                                      </p:cBhvr>
                                    </p:animEffect>
                                    <p:set>
                                      <p:cBhvr>
                                        <p:cTn id="46" dur="1" fill="hold">
                                          <p:stCondLst>
                                            <p:cond delay="749"/>
                                          </p:stCondLst>
                                        </p:cTn>
                                        <p:tgtEl>
                                          <p:spTgt spid="118"/>
                                        </p:tgtEl>
                                        <p:attrNameLst>
                                          <p:attrName>style.visibility</p:attrName>
                                        </p:attrNameLst>
                                      </p:cBhvr>
                                      <p:to>
                                        <p:strVal val="hidden"/>
                                      </p:to>
                                    </p:set>
                                  </p:childTnLst>
                                </p:cTn>
                              </p:par>
                              <p:par>
                                <p:cTn id="47" presetID="9" presetClass="emph" presetSubtype="0" nodeType="withEffect">
                                  <p:stCondLst>
                                    <p:cond delay="1250"/>
                                  </p:stCondLst>
                                  <p:childTnLst>
                                    <p:set>
                                      <p:cBhvr>
                                        <p:cTn id="48" dur="indefinite"/>
                                        <p:tgtEl>
                                          <p:spTgt spid="127"/>
                                        </p:tgtEl>
                                        <p:attrNameLst>
                                          <p:attrName>style.opacity</p:attrName>
                                        </p:attrNameLst>
                                      </p:cBhvr>
                                      <p:to>
                                        <p:strVal val="0.5"/>
                                      </p:to>
                                    </p:set>
                                    <p:animEffect filter="image" prLst="opacity: 0.5">
                                      <p:cBhvr rctx="IE">
                                        <p:cTn id="49" dur="indefinite"/>
                                        <p:tgtEl>
                                          <p:spTgt spid="127"/>
                                        </p:tgtEl>
                                      </p:cBhvr>
                                    </p:animEffect>
                                  </p:childTnLst>
                                </p:cTn>
                              </p:par>
                            </p:childTnLst>
                          </p:cTn>
                        </p:par>
                      </p:childTnLst>
                    </p:cTn>
                  </p:par>
                </p:childTnLst>
              </p:cTn>
              <p:nextCondLst>
                <p:cond evt="onClick" delay="0">
                  <p:tgtEl>
                    <p:spTgt spid="127"/>
                  </p:tgtEl>
                </p:cond>
              </p:nextCondLst>
            </p:seq>
            <p:seq concurrent="1" nextAc="seek">
              <p:cTn id="50" restart="whenNotActive" fill="hold" evtFilter="cancelBubble" nodeType="interactiveSeq">
                <p:stCondLst>
                  <p:cond evt="onClick" delay="0">
                    <p:tgtEl>
                      <p:spTgt spid="130"/>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nodeType="withEffect">
                                  <p:stCondLst>
                                    <p:cond delay="0"/>
                                  </p:stCondLst>
                                  <p:childTnLst>
                                    <p:set>
                                      <p:cBhvr>
                                        <p:cTn id="54" dur="1" fill="hold">
                                          <p:stCondLst>
                                            <p:cond delay="0"/>
                                          </p:stCondLst>
                                        </p:cTn>
                                        <p:tgtEl>
                                          <p:spTgt spid="122"/>
                                        </p:tgtEl>
                                        <p:attrNameLst>
                                          <p:attrName>style.visibility</p:attrName>
                                        </p:attrNameLst>
                                      </p:cBhvr>
                                      <p:to>
                                        <p:strVal val="visible"/>
                                      </p:to>
                                    </p:set>
                                    <p:animEffect transition="in" filter="fade">
                                      <p:cBhvr>
                                        <p:cTn id="55" dur="750"/>
                                        <p:tgtEl>
                                          <p:spTgt spid="122"/>
                                        </p:tgtEl>
                                      </p:cBhvr>
                                    </p:animEffect>
                                  </p:childTnLst>
                                </p:cTn>
                              </p:par>
                              <p:par>
                                <p:cTn id="56" presetID="10" presetClass="exit" presetSubtype="0" fill="hold" nodeType="withEffect">
                                  <p:stCondLst>
                                    <p:cond delay="1250"/>
                                  </p:stCondLst>
                                  <p:childTnLst>
                                    <p:animEffect transition="out" filter="fade">
                                      <p:cBhvr>
                                        <p:cTn id="57" dur="750"/>
                                        <p:tgtEl>
                                          <p:spTgt spid="122"/>
                                        </p:tgtEl>
                                      </p:cBhvr>
                                    </p:animEffect>
                                    <p:set>
                                      <p:cBhvr>
                                        <p:cTn id="58" dur="1" fill="hold">
                                          <p:stCondLst>
                                            <p:cond delay="749"/>
                                          </p:stCondLst>
                                        </p:cTn>
                                        <p:tgtEl>
                                          <p:spTgt spid="122"/>
                                        </p:tgtEl>
                                        <p:attrNameLst>
                                          <p:attrName>style.visibility</p:attrName>
                                        </p:attrNameLst>
                                      </p:cBhvr>
                                      <p:to>
                                        <p:strVal val="hidden"/>
                                      </p:to>
                                    </p:set>
                                  </p:childTnLst>
                                </p:cTn>
                              </p:par>
                              <p:par>
                                <p:cTn id="59" presetID="9" presetClass="emph" presetSubtype="0" nodeType="withEffect">
                                  <p:stCondLst>
                                    <p:cond delay="1250"/>
                                  </p:stCondLst>
                                  <p:childTnLst>
                                    <p:set>
                                      <p:cBhvr>
                                        <p:cTn id="60" dur="indefinite"/>
                                        <p:tgtEl>
                                          <p:spTgt spid="130"/>
                                        </p:tgtEl>
                                        <p:attrNameLst>
                                          <p:attrName>style.opacity</p:attrName>
                                        </p:attrNameLst>
                                      </p:cBhvr>
                                      <p:to>
                                        <p:strVal val="0.5"/>
                                      </p:to>
                                    </p:set>
                                    <p:animEffect filter="image" prLst="opacity: 0.5">
                                      <p:cBhvr rctx="IE">
                                        <p:cTn id="61" dur="indefinite"/>
                                        <p:tgtEl>
                                          <p:spTgt spid="130"/>
                                        </p:tgtEl>
                                      </p:cBhvr>
                                    </p:animEffect>
                                  </p:childTnLst>
                                </p:cTn>
                              </p:par>
                            </p:childTnLst>
                          </p:cTn>
                        </p:par>
                      </p:childTnLst>
                    </p:cTn>
                  </p:par>
                </p:childTnLst>
              </p:cTn>
              <p:nextCondLst>
                <p:cond evt="onClick" delay="0">
                  <p:tgtEl>
                    <p:spTgt spid="130"/>
                  </p:tgtEl>
                </p:cond>
              </p:nextCondLst>
            </p:seq>
            <p:seq concurrent="1" nextAc="seek">
              <p:cTn id="62" restart="whenNotActive" fill="hold" evtFilter="cancelBubble" nodeType="interactiveSeq">
                <p:stCondLst>
                  <p:cond evt="onClick" delay="0">
                    <p:tgtEl>
                      <p:spTgt spid="139"/>
                    </p:tgtEl>
                  </p:cond>
                </p:stCondLst>
                <p:endSync evt="end" delay="0">
                  <p:rtn val="all"/>
                </p:endSync>
                <p:childTnLst>
                  <p:par>
                    <p:cTn id="63" fill="hold">
                      <p:stCondLst>
                        <p:cond delay="0"/>
                      </p:stCondLst>
                      <p:childTnLst>
                        <p:par>
                          <p:cTn id="64" fill="hold">
                            <p:stCondLst>
                              <p:cond delay="0"/>
                            </p:stCondLst>
                            <p:childTnLst>
                              <p:par>
                                <p:cTn id="65" presetID="10" presetClass="entr" presetSubtype="0" fill="hold" nodeType="withEffect">
                                  <p:stCondLst>
                                    <p:cond delay="0"/>
                                  </p:stCondLst>
                                  <p:childTnLst>
                                    <p:set>
                                      <p:cBhvr>
                                        <p:cTn id="66" dur="1" fill="hold">
                                          <p:stCondLst>
                                            <p:cond delay="0"/>
                                          </p:stCondLst>
                                        </p:cTn>
                                        <p:tgtEl>
                                          <p:spTgt spid="136"/>
                                        </p:tgtEl>
                                        <p:attrNameLst>
                                          <p:attrName>style.visibility</p:attrName>
                                        </p:attrNameLst>
                                      </p:cBhvr>
                                      <p:to>
                                        <p:strVal val="visible"/>
                                      </p:to>
                                    </p:set>
                                    <p:animEffect transition="in" filter="fade">
                                      <p:cBhvr>
                                        <p:cTn id="67" dur="750"/>
                                        <p:tgtEl>
                                          <p:spTgt spid="136"/>
                                        </p:tgtEl>
                                      </p:cBhvr>
                                    </p:animEffect>
                                  </p:childTnLst>
                                </p:cTn>
                              </p:par>
                              <p:par>
                                <p:cTn id="68" presetID="10" presetClass="exit" presetSubtype="0" fill="hold" nodeType="withEffect">
                                  <p:stCondLst>
                                    <p:cond delay="1250"/>
                                  </p:stCondLst>
                                  <p:childTnLst>
                                    <p:animEffect transition="out" filter="fade">
                                      <p:cBhvr>
                                        <p:cTn id="69" dur="750"/>
                                        <p:tgtEl>
                                          <p:spTgt spid="136"/>
                                        </p:tgtEl>
                                      </p:cBhvr>
                                    </p:animEffect>
                                    <p:set>
                                      <p:cBhvr>
                                        <p:cTn id="70" dur="1" fill="hold">
                                          <p:stCondLst>
                                            <p:cond delay="749"/>
                                          </p:stCondLst>
                                        </p:cTn>
                                        <p:tgtEl>
                                          <p:spTgt spid="136"/>
                                        </p:tgtEl>
                                        <p:attrNameLst>
                                          <p:attrName>style.visibility</p:attrName>
                                        </p:attrNameLst>
                                      </p:cBhvr>
                                      <p:to>
                                        <p:strVal val="hidden"/>
                                      </p:to>
                                    </p:set>
                                  </p:childTnLst>
                                </p:cTn>
                              </p:par>
                              <p:par>
                                <p:cTn id="71" presetID="9" presetClass="emph" presetSubtype="0" nodeType="withEffect">
                                  <p:stCondLst>
                                    <p:cond delay="1250"/>
                                  </p:stCondLst>
                                  <p:childTnLst>
                                    <p:set>
                                      <p:cBhvr>
                                        <p:cTn id="72" dur="indefinite"/>
                                        <p:tgtEl>
                                          <p:spTgt spid="139"/>
                                        </p:tgtEl>
                                        <p:attrNameLst>
                                          <p:attrName>style.opacity</p:attrName>
                                        </p:attrNameLst>
                                      </p:cBhvr>
                                      <p:to>
                                        <p:strVal val="0.5"/>
                                      </p:to>
                                    </p:set>
                                    <p:animEffect filter="image" prLst="opacity: 0.5">
                                      <p:cBhvr rctx="IE">
                                        <p:cTn id="73" dur="indefinite"/>
                                        <p:tgtEl>
                                          <p:spTgt spid="139"/>
                                        </p:tgtEl>
                                      </p:cBhvr>
                                    </p:animEffect>
                                  </p:childTnLst>
                                </p:cTn>
                              </p:par>
                            </p:childTnLst>
                          </p:cTn>
                        </p:par>
                      </p:childTnLst>
                    </p:cTn>
                  </p:par>
                </p:childTnLst>
              </p:cTn>
              <p:nextCondLst>
                <p:cond evt="onClick" delay="0">
                  <p:tgtEl>
                    <p:spTgt spid="139"/>
                  </p:tgtEl>
                </p:cond>
              </p:nextCondLst>
            </p:seq>
            <p:seq concurrent="1" nextAc="seek">
              <p:cTn id="74" restart="whenNotActive" fill="hold" evtFilter="cancelBubble" nodeType="interactiveSeq">
                <p:stCondLst>
                  <p:cond evt="onClick" delay="0">
                    <p:tgtEl>
                      <p:spTgt spid="145"/>
                    </p:tgtEl>
                  </p:cond>
                </p:stCondLst>
                <p:endSync evt="end" delay="0">
                  <p:rtn val="all"/>
                </p:endSync>
                <p:childTnLst>
                  <p:par>
                    <p:cTn id="75" fill="hold">
                      <p:stCondLst>
                        <p:cond delay="0"/>
                      </p:stCondLst>
                      <p:childTnLst>
                        <p:par>
                          <p:cTn id="76" fill="hold">
                            <p:stCondLst>
                              <p:cond delay="0"/>
                            </p:stCondLst>
                            <p:childTnLst>
                              <p:par>
                                <p:cTn id="77" presetID="10" presetClass="entr" presetSubtype="0" fill="hold" nodeType="withEffect">
                                  <p:stCondLst>
                                    <p:cond delay="0"/>
                                  </p:stCondLst>
                                  <p:childTnLst>
                                    <p:set>
                                      <p:cBhvr>
                                        <p:cTn id="78" dur="1" fill="hold">
                                          <p:stCondLst>
                                            <p:cond delay="0"/>
                                          </p:stCondLst>
                                        </p:cTn>
                                        <p:tgtEl>
                                          <p:spTgt spid="142"/>
                                        </p:tgtEl>
                                        <p:attrNameLst>
                                          <p:attrName>style.visibility</p:attrName>
                                        </p:attrNameLst>
                                      </p:cBhvr>
                                      <p:to>
                                        <p:strVal val="visible"/>
                                      </p:to>
                                    </p:set>
                                    <p:animEffect transition="in" filter="fade">
                                      <p:cBhvr>
                                        <p:cTn id="79" dur="750"/>
                                        <p:tgtEl>
                                          <p:spTgt spid="142"/>
                                        </p:tgtEl>
                                      </p:cBhvr>
                                    </p:animEffect>
                                  </p:childTnLst>
                                </p:cTn>
                              </p:par>
                              <p:par>
                                <p:cTn id="80" presetID="10" presetClass="exit" presetSubtype="0" fill="hold" nodeType="withEffect">
                                  <p:stCondLst>
                                    <p:cond delay="1250"/>
                                  </p:stCondLst>
                                  <p:childTnLst>
                                    <p:animEffect transition="out" filter="fade">
                                      <p:cBhvr>
                                        <p:cTn id="81" dur="750"/>
                                        <p:tgtEl>
                                          <p:spTgt spid="142"/>
                                        </p:tgtEl>
                                      </p:cBhvr>
                                    </p:animEffect>
                                    <p:set>
                                      <p:cBhvr>
                                        <p:cTn id="82" dur="1" fill="hold">
                                          <p:stCondLst>
                                            <p:cond delay="749"/>
                                          </p:stCondLst>
                                        </p:cTn>
                                        <p:tgtEl>
                                          <p:spTgt spid="142"/>
                                        </p:tgtEl>
                                        <p:attrNameLst>
                                          <p:attrName>style.visibility</p:attrName>
                                        </p:attrNameLst>
                                      </p:cBhvr>
                                      <p:to>
                                        <p:strVal val="hidden"/>
                                      </p:to>
                                    </p:set>
                                  </p:childTnLst>
                                </p:cTn>
                              </p:par>
                              <p:par>
                                <p:cTn id="83" presetID="9" presetClass="emph" presetSubtype="0" nodeType="withEffect">
                                  <p:stCondLst>
                                    <p:cond delay="1250"/>
                                  </p:stCondLst>
                                  <p:childTnLst>
                                    <p:set>
                                      <p:cBhvr>
                                        <p:cTn id="84" dur="indefinite"/>
                                        <p:tgtEl>
                                          <p:spTgt spid="145"/>
                                        </p:tgtEl>
                                        <p:attrNameLst>
                                          <p:attrName>style.opacity</p:attrName>
                                        </p:attrNameLst>
                                      </p:cBhvr>
                                      <p:to>
                                        <p:strVal val="0.5"/>
                                      </p:to>
                                    </p:set>
                                    <p:animEffect filter="image" prLst="opacity: 0.5">
                                      <p:cBhvr rctx="IE">
                                        <p:cTn id="85" dur="indefinite"/>
                                        <p:tgtEl>
                                          <p:spTgt spid="145"/>
                                        </p:tgtEl>
                                      </p:cBhvr>
                                    </p:animEffect>
                                  </p:childTnLst>
                                </p:cTn>
                              </p:par>
                            </p:childTnLst>
                          </p:cTn>
                        </p:par>
                      </p:childTnLst>
                    </p:cTn>
                  </p:par>
                </p:childTnLst>
              </p:cTn>
              <p:nextCondLst>
                <p:cond evt="onClick" delay="0">
                  <p:tgtEl>
                    <p:spTgt spid="14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AAD5B0-3B0A-44ED-3298-E888584727D3}"/>
              </a:ext>
            </a:extLst>
          </p:cNvPr>
          <p:cNvSpPr txBox="1"/>
          <p:nvPr/>
        </p:nvSpPr>
        <p:spPr>
          <a:xfrm>
            <a:off x="2151321" y="233917"/>
            <a:ext cx="7889358" cy="1200329"/>
          </a:xfrm>
          <a:prstGeom prst="rect">
            <a:avLst/>
          </a:prstGeom>
          <a:noFill/>
        </p:spPr>
        <p:txBody>
          <a:bodyPr wrap="square" rtlCol="0">
            <a:spAutoFit/>
          </a:bodyPr>
          <a:lstStyle/>
          <a:p>
            <a:pPr algn="ctr"/>
            <a:r>
              <a:rPr lang="en-US" sz="7200" b="1" dirty="0">
                <a:solidFill>
                  <a:schemeClr val="bg1"/>
                </a:solidFill>
              </a:rPr>
              <a:t>SCORE BOARD</a:t>
            </a:r>
          </a:p>
        </p:txBody>
      </p:sp>
      <p:sp>
        <p:nvSpPr>
          <p:cNvPr id="4" name="Rectangle 3">
            <a:extLst>
              <a:ext uri="{FF2B5EF4-FFF2-40B4-BE49-F238E27FC236}">
                <a16:creationId xmlns:a16="http://schemas.microsoft.com/office/drawing/2014/main" id="{F8D1ADF3-70B5-A473-E034-BBF32140B41A}"/>
              </a:ext>
            </a:extLst>
          </p:cNvPr>
          <p:cNvSpPr/>
          <p:nvPr/>
        </p:nvSpPr>
        <p:spPr>
          <a:xfrm>
            <a:off x="1414130" y="2594345"/>
            <a:ext cx="3551275" cy="2286000"/>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3600" b="1" dirty="0"/>
              <a:t>TEAM BLUE</a:t>
            </a:r>
            <a:endParaRPr lang="en-US" dirty="0"/>
          </a:p>
          <a:p>
            <a:pPr algn="ctr"/>
            <a:endParaRPr lang="en-US" sz="6000" dirty="0"/>
          </a:p>
        </p:txBody>
      </p:sp>
      <p:sp>
        <p:nvSpPr>
          <p:cNvPr id="5" name="Rectangle 4">
            <a:extLst>
              <a:ext uri="{FF2B5EF4-FFF2-40B4-BE49-F238E27FC236}">
                <a16:creationId xmlns:a16="http://schemas.microsoft.com/office/drawing/2014/main" id="{95F7BD23-C209-44CD-640A-381866DFE673}"/>
              </a:ext>
            </a:extLst>
          </p:cNvPr>
          <p:cNvSpPr/>
          <p:nvPr/>
        </p:nvSpPr>
        <p:spPr>
          <a:xfrm>
            <a:off x="6896987" y="2594345"/>
            <a:ext cx="3551275" cy="2286000"/>
          </a:xfrm>
          <a:prstGeom prst="rect">
            <a:avLst/>
          </a:prstGeom>
          <a:solidFill>
            <a:schemeClr val="accent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3600" b="1" dirty="0"/>
              <a:t>TEAM ORANGE</a:t>
            </a:r>
            <a:endParaRPr lang="en-US" dirty="0"/>
          </a:p>
          <a:p>
            <a:pPr algn="ctr"/>
            <a:endParaRPr lang="en-US" sz="6000" dirty="0"/>
          </a:p>
        </p:txBody>
      </p:sp>
    </p:spTree>
    <p:extLst>
      <p:ext uri="{BB962C8B-B14F-4D97-AF65-F5344CB8AC3E}">
        <p14:creationId xmlns:p14="http://schemas.microsoft.com/office/powerpoint/2010/main" val="3497071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AEA1B83-9997-CE43-8FF1-78C772FBE0D4}"/>
              </a:ext>
            </a:extLst>
          </p:cNvPr>
          <p:cNvSpPr>
            <a:spLocks noGrp="1"/>
          </p:cNvSpPr>
          <p:nvPr>
            <p:ph type="subTitle" idx="1"/>
          </p:nvPr>
        </p:nvSpPr>
        <p:spPr>
          <a:xfrm>
            <a:off x="0" y="6105525"/>
            <a:ext cx="12191999" cy="685799"/>
          </a:xfrm>
        </p:spPr>
        <p:txBody>
          <a:bodyPr>
            <a:normAutofit/>
          </a:bodyPr>
          <a:lstStyle/>
          <a:p>
            <a:r>
              <a:rPr lang="en-US" dirty="0"/>
              <a:t>This Session is Supported by the RISE, THRIVE, and WIN Advisory Councils</a:t>
            </a:r>
          </a:p>
        </p:txBody>
      </p:sp>
      <p:pic>
        <p:nvPicPr>
          <p:cNvPr id="1026" name="Picture 2">
            <a:extLst>
              <a:ext uri="{FF2B5EF4-FFF2-40B4-BE49-F238E27FC236}">
                <a16:creationId xmlns:a16="http://schemas.microsoft.com/office/drawing/2014/main" id="{AB61652E-F36B-368D-BB50-4F619C6EF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414" y="1668205"/>
            <a:ext cx="10544175" cy="3521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315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E153C"/>
        </a:solidFill>
        <a:effectLst/>
      </p:bgPr>
    </p:bg>
    <p:spTree>
      <p:nvGrpSpPr>
        <p:cNvPr id="1" name=""/>
        <p:cNvGrpSpPr/>
        <p:nvPr/>
      </p:nvGrpSpPr>
      <p:grpSpPr>
        <a:xfrm>
          <a:off x="0" y="0"/>
          <a:ext cx="0" cy="0"/>
          <a:chOff x="0" y="0"/>
          <a:chExt cx="0" cy="0"/>
        </a:xfrm>
      </p:grpSpPr>
      <p:sp>
        <p:nvSpPr>
          <p:cNvPr id="59" name="Rectangle: Rounded Corners 58">
            <a:extLst>
              <a:ext uri="{FF2B5EF4-FFF2-40B4-BE49-F238E27FC236}">
                <a16:creationId xmlns:a16="http://schemas.microsoft.com/office/drawing/2014/main" id="{4CEE4804-1F88-B53E-D210-0B54E5107996}"/>
              </a:ext>
            </a:extLst>
          </p:cNvPr>
          <p:cNvSpPr/>
          <p:nvPr/>
        </p:nvSpPr>
        <p:spPr>
          <a:xfrm>
            <a:off x="1320186" y="1803400"/>
            <a:ext cx="9569434" cy="4696988"/>
          </a:xfrm>
          <a:prstGeom prst="roundRect">
            <a:avLst>
              <a:gd name="adj" fmla="val 7800"/>
            </a:avLst>
          </a:prstGeom>
          <a:solidFill>
            <a:srgbClr val="0E153C"/>
          </a:solidFill>
          <a:ln w="127000">
            <a:gradFill>
              <a:gsLst>
                <a:gs pos="0">
                  <a:srgbClr val="EF8032"/>
                </a:gs>
                <a:gs pos="100000">
                  <a:srgbClr val="FFC91D"/>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96" name="Group 95">
            <a:extLst>
              <a:ext uri="{FF2B5EF4-FFF2-40B4-BE49-F238E27FC236}">
                <a16:creationId xmlns:a16="http://schemas.microsoft.com/office/drawing/2014/main" id="{5DC19AE4-5446-4F72-B304-F65C48816446}"/>
              </a:ext>
            </a:extLst>
          </p:cNvPr>
          <p:cNvGrpSpPr/>
          <p:nvPr/>
        </p:nvGrpSpPr>
        <p:grpSpPr>
          <a:xfrm>
            <a:off x="1705140" y="2184656"/>
            <a:ext cx="4128490" cy="823290"/>
            <a:chOff x="1705140" y="2184656"/>
            <a:chExt cx="4128490" cy="823290"/>
          </a:xfrm>
        </p:grpSpPr>
        <p:sp>
          <p:nvSpPr>
            <p:cNvPr id="97" name="Rectangle 96">
              <a:extLst>
                <a:ext uri="{FF2B5EF4-FFF2-40B4-BE49-F238E27FC236}">
                  <a16:creationId xmlns:a16="http://schemas.microsoft.com/office/drawing/2014/main" id="{9C7B260D-F9D7-AFB7-B7F9-618FBAF2814A}"/>
                </a:ext>
              </a:extLst>
            </p:cNvPr>
            <p:cNvSpPr/>
            <p:nvPr/>
          </p:nvSpPr>
          <p:spPr>
            <a:xfrm>
              <a:off x="1705140" y="2184656"/>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Promotion</a:t>
              </a:r>
              <a:endParaRPr lang="en-IN" sz="2400" b="1" dirty="0">
                <a:latin typeface="Patua One" panose="02000000000000000000" pitchFamily="2" charset="0"/>
              </a:endParaRPr>
            </a:p>
          </p:txBody>
        </p:sp>
        <p:sp>
          <p:nvSpPr>
            <p:cNvPr id="98" name="Rectangle 97">
              <a:extLst>
                <a:ext uri="{FF2B5EF4-FFF2-40B4-BE49-F238E27FC236}">
                  <a16:creationId xmlns:a16="http://schemas.microsoft.com/office/drawing/2014/main" id="{70015E2C-FD08-D333-9903-B44A3A32B9EC}"/>
                </a:ext>
              </a:extLst>
            </p:cNvPr>
            <p:cNvSpPr/>
            <p:nvPr/>
          </p:nvSpPr>
          <p:spPr>
            <a:xfrm>
              <a:off x="5026166" y="2184656"/>
              <a:ext cx="804124" cy="823290"/>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Patua One" panose="02000000000000000000" pitchFamily="2" charset="0"/>
                </a:rPr>
                <a:t>55</a:t>
              </a:r>
              <a:endParaRPr lang="en-IN" sz="3200" dirty="0">
                <a:latin typeface="Patua One" panose="02000000000000000000" pitchFamily="2" charset="0"/>
              </a:endParaRPr>
            </a:p>
          </p:txBody>
        </p:sp>
      </p:grpSp>
      <p:grpSp>
        <p:nvGrpSpPr>
          <p:cNvPr id="99" name="Group 98">
            <a:extLst>
              <a:ext uri="{FF2B5EF4-FFF2-40B4-BE49-F238E27FC236}">
                <a16:creationId xmlns:a16="http://schemas.microsoft.com/office/drawing/2014/main" id="{84DFED74-D6FF-E954-8E9E-C9CC4750FBAF}"/>
              </a:ext>
            </a:extLst>
          </p:cNvPr>
          <p:cNvGrpSpPr/>
          <p:nvPr/>
        </p:nvGrpSpPr>
        <p:grpSpPr>
          <a:xfrm>
            <a:off x="1705140" y="3222929"/>
            <a:ext cx="4128490" cy="823290"/>
            <a:chOff x="1705140" y="3222929"/>
            <a:chExt cx="4128490" cy="823290"/>
          </a:xfrm>
        </p:grpSpPr>
        <p:sp>
          <p:nvSpPr>
            <p:cNvPr id="100" name="Rectangle 99">
              <a:extLst>
                <a:ext uri="{FF2B5EF4-FFF2-40B4-BE49-F238E27FC236}">
                  <a16:creationId xmlns:a16="http://schemas.microsoft.com/office/drawing/2014/main" id="{7225B06E-05B7-4F5A-2C16-DBE4619010A0}"/>
                </a:ext>
              </a:extLst>
            </p:cNvPr>
            <p:cNvSpPr/>
            <p:nvPr/>
          </p:nvSpPr>
          <p:spPr>
            <a:xfrm>
              <a:off x="1705140" y="3222930"/>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Nailed it!</a:t>
              </a:r>
              <a:endParaRPr lang="en-IN" sz="2400" dirty="0"/>
            </a:p>
          </p:txBody>
        </p:sp>
        <p:sp>
          <p:nvSpPr>
            <p:cNvPr id="101" name="Rectangle 100">
              <a:extLst>
                <a:ext uri="{FF2B5EF4-FFF2-40B4-BE49-F238E27FC236}">
                  <a16:creationId xmlns:a16="http://schemas.microsoft.com/office/drawing/2014/main" id="{AC9FBB55-DF46-828C-C97E-BE4542FDBC0C}"/>
                </a:ext>
              </a:extLst>
            </p:cNvPr>
            <p:cNvSpPr/>
            <p:nvPr/>
          </p:nvSpPr>
          <p:spPr>
            <a:xfrm>
              <a:off x="5026166" y="3222929"/>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Patua One" panose="02000000000000000000" pitchFamily="2" charset="0"/>
                </a:rPr>
                <a:t>40</a:t>
              </a:r>
              <a:endParaRPr lang="en-IN" sz="3200" dirty="0">
                <a:latin typeface="Patua One" panose="02000000000000000000" pitchFamily="2" charset="0"/>
              </a:endParaRPr>
            </a:p>
          </p:txBody>
        </p:sp>
      </p:grpSp>
      <p:grpSp>
        <p:nvGrpSpPr>
          <p:cNvPr id="102" name="Group 101">
            <a:extLst>
              <a:ext uri="{FF2B5EF4-FFF2-40B4-BE49-F238E27FC236}">
                <a16:creationId xmlns:a16="http://schemas.microsoft.com/office/drawing/2014/main" id="{0BF31C6B-FB2B-EE5F-1645-C7CF22B919CA}"/>
              </a:ext>
            </a:extLst>
          </p:cNvPr>
          <p:cNvGrpSpPr/>
          <p:nvPr/>
        </p:nvGrpSpPr>
        <p:grpSpPr>
          <a:xfrm>
            <a:off x="1705140" y="4261204"/>
            <a:ext cx="4128490" cy="823290"/>
            <a:chOff x="1705140" y="4261204"/>
            <a:chExt cx="4128490" cy="823290"/>
          </a:xfrm>
        </p:grpSpPr>
        <p:sp>
          <p:nvSpPr>
            <p:cNvPr id="103" name="Rectangle 102">
              <a:extLst>
                <a:ext uri="{FF2B5EF4-FFF2-40B4-BE49-F238E27FC236}">
                  <a16:creationId xmlns:a16="http://schemas.microsoft.com/office/drawing/2014/main" id="{0111DFA5-FB3F-D128-A51E-C6F47DBAAEFE}"/>
                </a:ext>
              </a:extLst>
            </p:cNvPr>
            <p:cNvSpPr/>
            <p:nvPr/>
          </p:nvSpPr>
          <p:spPr>
            <a:xfrm>
              <a:off x="1705140" y="4261205"/>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Great idea</a:t>
              </a:r>
              <a:endParaRPr lang="en-IN" sz="2400" dirty="0"/>
            </a:p>
          </p:txBody>
        </p:sp>
        <p:sp>
          <p:nvSpPr>
            <p:cNvPr id="104" name="Rectangle 103">
              <a:extLst>
                <a:ext uri="{FF2B5EF4-FFF2-40B4-BE49-F238E27FC236}">
                  <a16:creationId xmlns:a16="http://schemas.microsoft.com/office/drawing/2014/main" id="{91D915CD-0271-7EA4-8796-374130BBE672}"/>
                </a:ext>
              </a:extLst>
            </p:cNvPr>
            <p:cNvSpPr/>
            <p:nvPr/>
          </p:nvSpPr>
          <p:spPr>
            <a:xfrm>
              <a:off x="5026166" y="4261204"/>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Patua One" panose="02000000000000000000" pitchFamily="2" charset="0"/>
                </a:rPr>
                <a:t>30</a:t>
              </a:r>
              <a:endParaRPr lang="en-IN" sz="3200" b="1" dirty="0">
                <a:latin typeface="Patua One" panose="02000000000000000000" pitchFamily="2" charset="0"/>
              </a:endParaRPr>
            </a:p>
          </p:txBody>
        </p:sp>
      </p:grpSp>
      <p:grpSp>
        <p:nvGrpSpPr>
          <p:cNvPr id="105" name="Group 104">
            <a:extLst>
              <a:ext uri="{FF2B5EF4-FFF2-40B4-BE49-F238E27FC236}">
                <a16:creationId xmlns:a16="http://schemas.microsoft.com/office/drawing/2014/main" id="{DB11B335-D291-1D05-8269-0779DC2C9404}"/>
              </a:ext>
            </a:extLst>
          </p:cNvPr>
          <p:cNvGrpSpPr/>
          <p:nvPr/>
        </p:nvGrpSpPr>
        <p:grpSpPr>
          <a:xfrm>
            <a:off x="1705140" y="5299479"/>
            <a:ext cx="4128490" cy="823290"/>
            <a:chOff x="1705140" y="5299479"/>
            <a:chExt cx="4128490" cy="823290"/>
          </a:xfrm>
        </p:grpSpPr>
        <p:sp>
          <p:nvSpPr>
            <p:cNvPr id="106" name="Rectangle 105">
              <a:extLst>
                <a:ext uri="{FF2B5EF4-FFF2-40B4-BE49-F238E27FC236}">
                  <a16:creationId xmlns:a16="http://schemas.microsoft.com/office/drawing/2014/main" id="{870DCFAB-48ED-36D1-F4C5-67F05D884763}"/>
                </a:ext>
              </a:extLst>
            </p:cNvPr>
            <p:cNvSpPr/>
            <p:nvPr/>
          </p:nvSpPr>
          <p:spPr>
            <a:xfrm>
              <a:off x="1705140" y="5299480"/>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Saying hi/just because</a:t>
              </a:r>
              <a:endParaRPr lang="en-IN" sz="2400" dirty="0"/>
            </a:p>
          </p:txBody>
        </p:sp>
        <p:sp>
          <p:nvSpPr>
            <p:cNvPr id="107" name="Rectangle 106">
              <a:extLst>
                <a:ext uri="{FF2B5EF4-FFF2-40B4-BE49-F238E27FC236}">
                  <a16:creationId xmlns:a16="http://schemas.microsoft.com/office/drawing/2014/main" id="{25CD3C14-A4A2-02E9-2E98-735BB0A63E74}"/>
                </a:ext>
              </a:extLst>
            </p:cNvPr>
            <p:cNvSpPr/>
            <p:nvPr/>
          </p:nvSpPr>
          <p:spPr>
            <a:xfrm>
              <a:off x="5026166" y="5299479"/>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Patua One" panose="02000000000000000000" pitchFamily="2" charset="0"/>
                </a:rPr>
                <a:t>20</a:t>
              </a:r>
              <a:endParaRPr lang="en-IN" sz="3200" b="1" dirty="0">
                <a:latin typeface="Patua One" panose="02000000000000000000" pitchFamily="2" charset="0"/>
              </a:endParaRPr>
            </a:p>
          </p:txBody>
        </p:sp>
      </p:grpSp>
      <p:grpSp>
        <p:nvGrpSpPr>
          <p:cNvPr id="108" name="Group 107">
            <a:extLst>
              <a:ext uri="{FF2B5EF4-FFF2-40B4-BE49-F238E27FC236}">
                <a16:creationId xmlns:a16="http://schemas.microsoft.com/office/drawing/2014/main" id="{80A68FF7-1C1C-1FD6-966F-8C9155607655}"/>
              </a:ext>
            </a:extLst>
          </p:cNvPr>
          <p:cNvGrpSpPr/>
          <p:nvPr/>
        </p:nvGrpSpPr>
        <p:grpSpPr>
          <a:xfrm>
            <a:off x="6361710" y="2184655"/>
            <a:ext cx="4128490" cy="823290"/>
            <a:chOff x="6361710" y="2184655"/>
            <a:chExt cx="4128490" cy="823290"/>
          </a:xfrm>
        </p:grpSpPr>
        <p:sp>
          <p:nvSpPr>
            <p:cNvPr id="109" name="Rectangle 108">
              <a:extLst>
                <a:ext uri="{FF2B5EF4-FFF2-40B4-BE49-F238E27FC236}">
                  <a16:creationId xmlns:a16="http://schemas.microsoft.com/office/drawing/2014/main" id="{40ED44EB-8E64-F135-0EA3-97A48AC61B1C}"/>
                </a:ext>
              </a:extLst>
            </p:cNvPr>
            <p:cNvSpPr/>
            <p:nvPr/>
          </p:nvSpPr>
          <p:spPr>
            <a:xfrm>
              <a:off x="6361710" y="2184656"/>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It’s Friday</a:t>
              </a:r>
              <a:endParaRPr lang="en-IN" sz="2400" dirty="0"/>
            </a:p>
          </p:txBody>
        </p:sp>
        <p:sp>
          <p:nvSpPr>
            <p:cNvPr id="110" name="Rectangle 109">
              <a:extLst>
                <a:ext uri="{FF2B5EF4-FFF2-40B4-BE49-F238E27FC236}">
                  <a16:creationId xmlns:a16="http://schemas.microsoft.com/office/drawing/2014/main" id="{3C690DDF-4B26-7C91-2969-57B7B617AACD}"/>
                </a:ext>
              </a:extLst>
            </p:cNvPr>
            <p:cNvSpPr/>
            <p:nvPr/>
          </p:nvSpPr>
          <p:spPr>
            <a:xfrm>
              <a:off x="9682736" y="2184655"/>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Patua One" panose="02000000000000000000" pitchFamily="2" charset="0"/>
                </a:rPr>
                <a:t>15</a:t>
              </a:r>
              <a:endParaRPr lang="en-IN" sz="3200" dirty="0">
                <a:latin typeface="Patua One" panose="02000000000000000000" pitchFamily="2" charset="0"/>
              </a:endParaRPr>
            </a:p>
          </p:txBody>
        </p:sp>
      </p:grpSp>
      <p:sp>
        <p:nvSpPr>
          <p:cNvPr id="2" name="TextBox 1">
            <a:extLst>
              <a:ext uri="{FF2B5EF4-FFF2-40B4-BE49-F238E27FC236}">
                <a16:creationId xmlns:a16="http://schemas.microsoft.com/office/drawing/2014/main" id="{10E98D1A-0EE2-6B7A-D470-C0F1D9D52569}"/>
              </a:ext>
            </a:extLst>
          </p:cNvPr>
          <p:cNvSpPr txBox="1"/>
          <p:nvPr/>
        </p:nvSpPr>
        <p:spPr>
          <a:xfrm>
            <a:off x="1458922" y="-45416"/>
            <a:ext cx="9291962" cy="1484765"/>
          </a:xfrm>
          <a:prstGeom prst="rect">
            <a:avLst/>
          </a:prstGeom>
          <a:noFill/>
        </p:spPr>
        <p:txBody>
          <a:bodyPr wrap="square" rtlCol="0">
            <a:spAutoFit/>
          </a:bodyPr>
          <a:lstStyle/>
          <a:p>
            <a:pPr algn="ctr">
              <a:lnSpc>
                <a:spcPct val="150000"/>
              </a:lnSpc>
            </a:pPr>
            <a:r>
              <a:rPr lang="en-IN" sz="3200" b="0" i="0" dirty="0">
                <a:solidFill>
                  <a:schemeClr val="bg1"/>
                </a:solidFill>
                <a:effectLst/>
                <a:latin typeface="Patua One" panose="02000000000000000000" pitchFamily="2" charset="0"/>
              </a:rPr>
              <a:t>Name a reason a coworker might give you a high five or fist bump</a:t>
            </a:r>
            <a:endParaRPr lang="en-IN" sz="3200" dirty="0">
              <a:solidFill>
                <a:schemeClr val="bg1"/>
              </a:solidFill>
              <a:latin typeface="Patua One" panose="02000000000000000000" pitchFamily="2" charset="0"/>
            </a:endParaRPr>
          </a:p>
        </p:txBody>
      </p:sp>
      <p:grpSp>
        <p:nvGrpSpPr>
          <p:cNvPr id="18" name="Group 17">
            <a:extLst>
              <a:ext uri="{FF2B5EF4-FFF2-40B4-BE49-F238E27FC236}">
                <a16:creationId xmlns:a16="http://schemas.microsoft.com/office/drawing/2014/main" id="{942BA5D3-13EA-7297-97D0-14513757E266}"/>
              </a:ext>
            </a:extLst>
          </p:cNvPr>
          <p:cNvGrpSpPr/>
          <p:nvPr/>
        </p:nvGrpSpPr>
        <p:grpSpPr>
          <a:xfrm>
            <a:off x="1705140" y="2184401"/>
            <a:ext cx="4128490" cy="823289"/>
            <a:chOff x="1305719" y="2049243"/>
            <a:chExt cx="4503901" cy="879797"/>
          </a:xfrm>
        </p:grpSpPr>
        <p:sp>
          <p:nvSpPr>
            <p:cNvPr id="19" name="Rectangle 18">
              <a:extLst>
                <a:ext uri="{FF2B5EF4-FFF2-40B4-BE49-F238E27FC236}">
                  <a16:creationId xmlns:a16="http://schemas.microsoft.com/office/drawing/2014/main" id="{19904B56-8095-3350-CAD2-B2A02F334C62}"/>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Oval 19">
              <a:extLst>
                <a:ext uri="{FF2B5EF4-FFF2-40B4-BE49-F238E27FC236}">
                  <a16:creationId xmlns:a16="http://schemas.microsoft.com/office/drawing/2014/main" id="{FB501AB8-63B3-39D2-DD62-CE9595F9D312}"/>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a:t>
              </a:r>
              <a:endParaRPr lang="en-IN" dirty="0"/>
            </a:p>
          </p:txBody>
        </p:sp>
      </p:grpSp>
      <p:grpSp>
        <p:nvGrpSpPr>
          <p:cNvPr id="21" name="Group 20">
            <a:extLst>
              <a:ext uri="{FF2B5EF4-FFF2-40B4-BE49-F238E27FC236}">
                <a16:creationId xmlns:a16="http://schemas.microsoft.com/office/drawing/2014/main" id="{B21D7A52-5996-3B9E-668E-DEC0685C7304}"/>
              </a:ext>
            </a:extLst>
          </p:cNvPr>
          <p:cNvGrpSpPr/>
          <p:nvPr/>
        </p:nvGrpSpPr>
        <p:grpSpPr>
          <a:xfrm>
            <a:off x="1705140" y="3225457"/>
            <a:ext cx="4128490" cy="823289"/>
            <a:chOff x="1305719" y="2049243"/>
            <a:chExt cx="4503901" cy="879797"/>
          </a:xfrm>
        </p:grpSpPr>
        <p:sp>
          <p:nvSpPr>
            <p:cNvPr id="22" name="Rectangle 21">
              <a:extLst>
                <a:ext uri="{FF2B5EF4-FFF2-40B4-BE49-F238E27FC236}">
                  <a16:creationId xmlns:a16="http://schemas.microsoft.com/office/drawing/2014/main" id="{C7854B86-3FCD-D3E3-3115-C91B0F95835D}"/>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Oval 22">
              <a:extLst>
                <a:ext uri="{FF2B5EF4-FFF2-40B4-BE49-F238E27FC236}">
                  <a16:creationId xmlns:a16="http://schemas.microsoft.com/office/drawing/2014/main" id="{821F3012-1F60-3616-BBC3-B0C52CA4AC4B}"/>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a:t>
              </a:r>
              <a:endParaRPr lang="en-IN" dirty="0"/>
            </a:p>
          </p:txBody>
        </p:sp>
      </p:grpSp>
      <p:grpSp>
        <p:nvGrpSpPr>
          <p:cNvPr id="24" name="Group 23">
            <a:extLst>
              <a:ext uri="{FF2B5EF4-FFF2-40B4-BE49-F238E27FC236}">
                <a16:creationId xmlns:a16="http://schemas.microsoft.com/office/drawing/2014/main" id="{C34109B6-BCBD-4B23-EEDB-E08591AF2420}"/>
              </a:ext>
            </a:extLst>
          </p:cNvPr>
          <p:cNvGrpSpPr/>
          <p:nvPr/>
        </p:nvGrpSpPr>
        <p:grpSpPr>
          <a:xfrm>
            <a:off x="1705140" y="4255357"/>
            <a:ext cx="4128490" cy="823289"/>
            <a:chOff x="1305719" y="2049243"/>
            <a:chExt cx="4503901" cy="879797"/>
          </a:xfrm>
        </p:grpSpPr>
        <p:sp>
          <p:nvSpPr>
            <p:cNvPr id="25" name="Rectangle 24">
              <a:extLst>
                <a:ext uri="{FF2B5EF4-FFF2-40B4-BE49-F238E27FC236}">
                  <a16:creationId xmlns:a16="http://schemas.microsoft.com/office/drawing/2014/main" id="{01EB6B46-CC23-7D57-A7BB-59CD0402333C}"/>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Oval 25">
              <a:extLst>
                <a:ext uri="{FF2B5EF4-FFF2-40B4-BE49-F238E27FC236}">
                  <a16:creationId xmlns:a16="http://schemas.microsoft.com/office/drawing/2014/main" id="{67236296-35C7-867F-4D6D-A9FCF58B85B1}"/>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a:t>
              </a:r>
              <a:endParaRPr lang="en-IN" dirty="0"/>
            </a:p>
          </p:txBody>
        </p:sp>
      </p:grpSp>
      <p:grpSp>
        <p:nvGrpSpPr>
          <p:cNvPr id="48" name="Group 47">
            <a:extLst>
              <a:ext uri="{FF2B5EF4-FFF2-40B4-BE49-F238E27FC236}">
                <a16:creationId xmlns:a16="http://schemas.microsoft.com/office/drawing/2014/main" id="{2A40A8B2-8FA6-FF93-A24D-8B4AF1FB5227}"/>
              </a:ext>
            </a:extLst>
          </p:cNvPr>
          <p:cNvGrpSpPr/>
          <p:nvPr/>
        </p:nvGrpSpPr>
        <p:grpSpPr>
          <a:xfrm>
            <a:off x="1705140" y="5299479"/>
            <a:ext cx="4128490" cy="823289"/>
            <a:chOff x="1305719" y="2049243"/>
            <a:chExt cx="4503901" cy="879797"/>
          </a:xfrm>
        </p:grpSpPr>
        <p:sp>
          <p:nvSpPr>
            <p:cNvPr id="49" name="Rectangle 48">
              <a:extLst>
                <a:ext uri="{FF2B5EF4-FFF2-40B4-BE49-F238E27FC236}">
                  <a16:creationId xmlns:a16="http://schemas.microsoft.com/office/drawing/2014/main" id="{854E6FB0-3757-6913-D4CB-6B605F6155CB}"/>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Oval 49">
              <a:extLst>
                <a:ext uri="{FF2B5EF4-FFF2-40B4-BE49-F238E27FC236}">
                  <a16:creationId xmlns:a16="http://schemas.microsoft.com/office/drawing/2014/main" id="{7189F1D0-8E62-D9D3-759B-5F67EA197EB7}"/>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a:t>
              </a:r>
              <a:endParaRPr lang="en-IN" dirty="0"/>
            </a:p>
          </p:txBody>
        </p:sp>
      </p:grpSp>
      <p:grpSp>
        <p:nvGrpSpPr>
          <p:cNvPr id="51" name="Group 50">
            <a:extLst>
              <a:ext uri="{FF2B5EF4-FFF2-40B4-BE49-F238E27FC236}">
                <a16:creationId xmlns:a16="http://schemas.microsoft.com/office/drawing/2014/main" id="{431D8029-6A67-80D5-31CD-D2255E707E9D}"/>
              </a:ext>
            </a:extLst>
          </p:cNvPr>
          <p:cNvGrpSpPr/>
          <p:nvPr/>
        </p:nvGrpSpPr>
        <p:grpSpPr>
          <a:xfrm>
            <a:off x="6358372" y="2184401"/>
            <a:ext cx="4128490" cy="823289"/>
            <a:chOff x="1305719" y="2049243"/>
            <a:chExt cx="4503901" cy="879797"/>
          </a:xfrm>
        </p:grpSpPr>
        <p:sp>
          <p:nvSpPr>
            <p:cNvPr id="52" name="Rectangle 51">
              <a:extLst>
                <a:ext uri="{FF2B5EF4-FFF2-40B4-BE49-F238E27FC236}">
                  <a16:creationId xmlns:a16="http://schemas.microsoft.com/office/drawing/2014/main" id="{1E6479AF-5024-8313-D57D-2234DDE61DA6}"/>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Oval 52">
              <a:extLst>
                <a:ext uri="{FF2B5EF4-FFF2-40B4-BE49-F238E27FC236}">
                  <a16:creationId xmlns:a16="http://schemas.microsoft.com/office/drawing/2014/main" id="{44FAF915-7D51-7196-2D8C-9488FB79CEE9}"/>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5</a:t>
              </a:r>
              <a:endParaRPr lang="en-IN" dirty="0"/>
            </a:p>
          </p:txBody>
        </p:sp>
      </p:grpSp>
      <p:grpSp>
        <p:nvGrpSpPr>
          <p:cNvPr id="157" name="Group 156">
            <a:extLst>
              <a:ext uri="{FF2B5EF4-FFF2-40B4-BE49-F238E27FC236}">
                <a16:creationId xmlns:a16="http://schemas.microsoft.com/office/drawing/2014/main" id="{B41E0D90-8C5B-B05A-7E2F-CDE185B6EABA}"/>
              </a:ext>
            </a:extLst>
          </p:cNvPr>
          <p:cNvGrpSpPr/>
          <p:nvPr/>
        </p:nvGrpSpPr>
        <p:grpSpPr>
          <a:xfrm>
            <a:off x="0" y="2"/>
            <a:ext cx="12192000" cy="6858000"/>
            <a:chOff x="0" y="0"/>
            <a:chExt cx="12192000" cy="6858000"/>
          </a:xfrm>
        </p:grpSpPr>
        <p:sp>
          <p:nvSpPr>
            <p:cNvPr id="158" name="Rectangle 157">
              <a:extLst>
                <a:ext uri="{FF2B5EF4-FFF2-40B4-BE49-F238E27FC236}">
                  <a16:creationId xmlns:a16="http://schemas.microsoft.com/office/drawing/2014/main" id="{9A117AEA-9213-1DD4-7AFB-3C2ED02B28DB}"/>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159" name="Cross 158">
              <a:extLst>
                <a:ext uri="{FF2B5EF4-FFF2-40B4-BE49-F238E27FC236}">
                  <a16:creationId xmlns:a16="http://schemas.microsoft.com/office/drawing/2014/main" id="{0CCB0D24-F2EC-2781-58F2-EF93129B4829}"/>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60" name="Group 159">
            <a:extLst>
              <a:ext uri="{FF2B5EF4-FFF2-40B4-BE49-F238E27FC236}">
                <a16:creationId xmlns:a16="http://schemas.microsoft.com/office/drawing/2014/main" id="{F1DCE007-2A27-01EC-F3CA-B40D4B876CBD}"/>
              </a:ext>
            </a:extLst>
          </p:cNvPr>
          <p:cNvGrpSpPr/>
          <p:nvPr/>
        </p:nvGrpSpPr>
        <p:grpSpPr>
          <a:xfrm>
            <a:off x="0" y="4"/>
            <a:ext cx="12192000" cy="6858000"/>
            <a:chOff x="0" y="0"/>
            <a:chExt cx="12192000" cy="6858000"/>
          </a:xfrm>
        </p:grpSpPr>
        <p:sp>
          <p:nvSpPr>
            <p:cNvPr id="161" name="Rectangle 160">
              <a:extLst>
                <a:ext uri="{FF2B5EF4-FFF2-40B4-BE49-F238E27FC236}">
                  <a16:creationId xmlns:a16="http://schemas.microsoft.com/office/drawing/2014/main" id="{5E648A51-29B6-B1BF-E375-99C8077363B3}"/>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162" name="Cross 161">
              <a:extLst>
                <a:ext uri="{FF2B5EF4-FFF2-40B4-BE49-F238E27FC236}">
                  <a16:creationId xmlns:a16="http://schemas.microsoft.com/office/drawing/2014/main" id="{F2D46F7E-3B35-44E0-6981-F039F9666F62}"/>
                </a:ext>
              </a:extLst>
            </p:cNvPr>
            <p:cNvSpPr/>
            <p:nvPr/>
          </p:nvSpPr>
          <p:spPr>
            <a:xfrm rot="2700000">
              <a:off x="30250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3" name="Cross 162">
              <a:extLst>
                <a:ext uri="{FF2B5EF4-FFF2-40B4-BE49-F238E27FC236}">
                  <a16:creationId xmlns:a16="http://schemas.microsoft.com/office/drawing/2014/main" id="{776D60E9-1AA0-A147-D3B3-8C1A5489DE13}"/>
                </a:ext>
              </a:extLst>
            </p:cNvPr>
            <p:cNvSpPr/>
            <p:nvPr/>
          </p:nvSpPr>
          <p:spPr>
            <a:xfrm rot="2700000">
              <a:off x="5881465"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64" name="Group 163">
            <a:extLst>
              <a:ext uri="{FF2B5EF4-FFF2-40B4-BE49-F238E27FC236}">
                <a16:creationId xmlns:a16="http://schemas.microsoft.com/office/drawing/2014/main" id="{1B351355-F2F2-B16D-AA40-0D6BD0A3954C}"/>
              </a:ext>
            </a:extLst>
          </p:cNvPr>
          <p:cNvGrpSpPr/>
          <p:nvPr/>
        </p:nvGrpSpPr>
        <p:grpSpPr>
          <a:xfrm>
            <a:off x="0" y="0"/>
            <a:ext cx="12192000" cy="6858000"/>
            <a:chOff x="0" y="0"/>
            <a:chExt cx="12192000" cy="6858000"/>
          </a:xfrm>
        </p:grpSpPr>
        <p:sp>
          <p:nvSpPr>
            <p:cNvPr id="165" name="Rectangle 164">
              <a:extLst>
                <a:ext uri="{FF2B5EF4-FFF2-40B4-BE49-F238E27FC236}">
                  <a16:creationId xmlns:a16="http://schemas.microsoft.com/office/drawing/2014/main" id="{758508D9-6E3F-C55D-561E-BA6CBF015C3E}"/>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166" name="Cross 165">
              <a:extLst>
                <a:ext uri="{FF2B5EF4-FFF2-40B4-BE49-F238E27FC236}">
                  <a16:creationId xmlns:a16="http://schemas.microsoft.com/office/drawing/2014/main" id="{9A6A6127-D443-4B7B-B291-0DC990A76EB9}"/>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7" name="Cross 166">
              <a:extLst>
                <a:ext uri="{FF2B5EF4-FFF2-40B4-BE49-F238E27FC236}">
                  <a16:creationId xmlns:a16="http://schemas.microsoft.com/office/drawing/2014/main" id="{7B08F445-4B91-1BDD-42AF-52F3CC03E282}"/>
                </a:ext>
              </a:extLst>
            </p:cNvPr>
            <p:cNvSpPr/>
            <p:nvPr/>
          </p:nvSpPr>
          <p:spPr>
            <a:xfrm rot="2700000">
              <a:off x="7376768" y="1805819"/>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8" name="Cross 167">
              <a:extLst>
                <a:ext uri="{FF2B5EF4-FFF2-40B4-BE49-F238E27FC236}">
                  <a16:creationId xmlns:a16="http://schemas.microsoft.com/office/drawing/2014/main" id="{E6641EDC-3179-B63C-225D-23DBEBAE9E88}"/>
                </a:ext>
              </a:extLst>
            </p:cNvPr>
            <p:cNvSpPr/>
            <p:nvPr/>
          </p:nvSpPr>
          <p:spPr>
            <a:xfrm rot="2700000">
              <a:off x="1577206" y="1805820"/>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69" name="Group 168">
            <a:extLst>
              <a:ext uri="{FF2B5EF4-FFF2-40B4-BE49-F238E27FC236}">
                <a16:creationId xmlns:a16="http://schemas.microsoft.com/office/drawing/2014/main" id="{D4CD99E6-BC4A-DAB8-CE76-936E71EA1B1B}"/>
              </a:ext>
            </a:extLst>
          </p:cNvPr>
          <p:cNvGrpSpPr/>
          <p:nvPr/>
        </p:nvGrpSpPr>
        <p:grpSpPr>
          <a:xfrm>
            <a:off x="9493793" y="6266906"/>
            <a:ext cx="451734" cy="451732"/>
            <a:chOff x="3549843" y="4495800"/>
            <a:chExt cx="1003687" cy="1003687"/>
          </a:xfrm>
        </p:grpSpPr>
        <p:sp>
          <p:nvSpPr>
            <p:cNvPr id="170" name="Oval 169">
              <a:extLst>
                <a:ext uri="{FF2B5EF4-FFF2-40B4-BE49-F238E27FC236}">
                  <a16:creationId xmlns:a16="http://schemas.microsoft.com/office/drawing/2014/main" id="{3C80B405-2B6C-B79F-EB11-FB21A6CA0D35}"/>
                </a:ext>
              </a:extLst>
            </p:cNvPr>
            <p:cNvSpPr/>
            <p:nvPr/>
          </p:nvSpPr>
          <p:spPr>
            <a:xfrm>
              <a:off x="3549843" y="4495800"/>
              <a:ext cx="1003687" cy="1003687"/>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1" name="Cross 170">
              <a:extLst>
                <a:ext uri="{FF2B5EF4-FFF2-40B4-BE49-F238E27FC236}">
                  <a16:creationId xmlns:a16="http://schemas.microsoft.com/office/drawing/2014/main" id="{AF20DE70-4C38-4C84-C249-84FC1E2691D4}"/>
                </a:ext>
              </a:extLst>
            </p:cNvPr>
            <p:cNvSpPr/>
            <p:nvPr/>
          </p:nvSpPr>
          <p:spPr>
            <a:xfrm rot="2700000">
              <a:off x="3771460" y="4717420"/>
              <a:ext cx="560450" cy="560448"/>
            </a:xfrm>
            <a:prstGeom prst="plus">
              <a:avLst>
                <a:gd name="adj" fmla="val 405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72" name="Group 171">
            <a:extLst>
              <a:ext uri="{FF2B5EF4-FFF2-40B4-BE49-F238E27FC236}">
                <a16:creationId xmlns:a16="http://schemas.microsoft.com/office/drawing/2014/main" id="{1F0952F3-D017-4ABA-948D-E16CE56BE892}"/>
              </a:ext>
            </a:extLst>
          </p:cNvPr>
          <p:cNvGrpSpPr/>
          <p:nvPr/>
        </p:nvGrpSpPr>
        <p:grpSpPr>
          <a:xfrm>
            <a:off x="10035126" y="6266906"/>
            <a:ext cx="451734" cy="451732"/>
            <a:chOff x="3549843" y="4495800"/>
            <a:chExt cx="1003687" cy="1003687"/>
          </a:xfrm>
        </p:grpSpPr>
        <p:sp>
          <p:nvSpPr>
            <p:cNvPr id="173" name="Oval 172">
              <a:extLst>
                <a:ext uri="{FF2B5EF4-FFF2-40B4-BE49-F238E27FC236}">
                  <a16:creationId xmlns:a16="http://schemas.microsoft.com/office/drawing/2014/main" id="{65400BE4-28E8-EADB-4CC6-5716CCCD3BD3}"/>
                </a:ext>
              </a:extLst>
            </p:cNvPr>
            <p:cNvSpPr/>
            <p:nvPr/>
          </p:nvSpPr>
          <p:spPr>
            <a:xfrm>
              <a:off x="3549843" y="4495800"/>
              <a:ext cx="1003687" cy="1003687"/>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4" name="Cross 173">
              <a:extLst>
                <a:ext uri="{FF2B5EF4-FFF2-40B4-BE49-F238E27FC236}">
                  <a16:creationId xmlns:a16="http://schemas.microsoft.com/office/drawing/2014/main" id="{924A0B2D-CEFF-9AD2-47F4-7E88DBE863E7}"/>
                </a:ext>
              </a:extLst>
            </p:cNvPr>
            <p:cNvSpPr/>
            <p:nvPr/>
          </p:nvSpPr>
          <p:spPr>
            <a:xfrm rot="2700000">
              <a:off x="3771460" y="4717420"/>
              <a:ext cx="560450" cy="560448"/>
            </a:xfrm>
            <a:prstGeom prst="plus">
              <a:avLst>
                <a:gd name="adj" fmla="val 405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75" name="Group 174">
            <a:extLst>
              <a:ext uri="{FF2B5EF4-FFF2-40B4-BE49-F238E27FC236}">
                <a16:creationId xmlns:a16="http://schemas.microsoft.com/office/drawing/2014/main" id="{1B191BE0-FE2B-FC33-8E3B-DE6745F46292}"/>
              </a:ext>
            </a:extLst>
          </p:cNvPr>
          <p:cNvGrpSpPr/>
          <p:nvPr/>
        </p:nvGrpSpPr>
        <p:grpSpPr>
          <a:xfrm>
            <a:off x="8952459" y="6266906"/>
            <a:ext cx="451734" cy="451732"/>
            <a:chOff x="3549843" y="4495800"/>
            <a:chExt cx="1003687" cy="1003687"/>
          </a:xfrm>
        </p:grpSpPr>
        <p:sp>
          <p:nvSpPr>
            <p:cNvPr id="176" name="Oval 175">
              <a:extLst>
                <a:ext uri="{FF2B5EF4-FFF2-40B4-BE49-F238E27FC236}">
                  <a16:creationId xmlns:a16="http://schemas.microsoft.com/office/drawing/2014/main" id="{E494F1B1-4AEE-D558-54E6-33094AA64068}"/>
                </a:ext>
              </a:extLst>
            </p:cNvPr>
            <p:cNvSpPr/>
            <p:nvPr/>
          </p:nvSpPr>
          <p:spPr>
            <a:xfrm>
              <a:off x="3549843" y="4495800"/>
              <a:ext cx="1003687" cy="1003687"/>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7" name="Cross 176">
              <a:extLst>
                <a:ext uri="{FF2B5EF4-FFF2-40B4-BE49-F238E27FC236}">
                  <a16:creationId xmlns:a16="http://schemas.microsoft.com/office/drawing/2014/main" id="{0ECFFD19-D587-E9ED-848F-B13AA7A9E3F1}"/>
                </a:ext>
              </a:extLst>
            </p:cNvPr>
            <p:cNvSpPr/>
            <p:nvPr/>
          </p:nvSpPr>
          <p:spPr>
            <a:xfrm rot="2700000">
              <a:off x="3771460" y="4717420"/>
              <a:ext cx="560450" cy="560448"/>
            </a:xfrm>
            <a:prstGeom prst="plus">
              <a:avLst>
                <a:gd name="adj" fmla="val 405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78" name="Group 177">
            <a:extLst>
              <a:ext uri="{FF2B5EF4-FFF2-40B4-BE49-F238E27FC236}">
                <a16:creationId xmlns:a16="http://schemas.microsoft.com/office/drawing/2014/main" id="{A167975D-717D-873E-EEF0-BA8D575DC5A0}"/>
              </a:ext>
            </a:extLst>
          </p:cNvPr>
          <p:cNvGrpSpPr/>
          <p:nvPr/>
        </p:nvGrpSpPr>
        <p:grpSpPr>
          <a:xfrm>
            <a:off x="0" y="2"/>
            <a:ext cx="12192000" cy="6858000"/>
            <a:chOff x="0" y="0"/>
            <a:chExt cx="12192000" cy="6858000"/>
          </a:xfrm>
        </p:grpSpPr>
        <p:sp>
          <p:nvSpPr>
            <p:cNvPr id="179" name="Rectangle 178">
              <a:extLst>
                <a:ext uri="{FF2B5EF4-FFF2-40B4-BE49-F238E27FC236}">
                  <a16:creationId xmlns:a16="http://schemas.microsoft.com/office/drawing/2014/main" id="{DDB08DC4-0EB0-B488-8436-A562C1E86DEF}"/>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180" name="Cross 179">
              <a:extLst>
                <a:ext uri="{FF2B5EF4-FFF2-40B4-BE49-F238E27FC236}">
                  <a16:creationId xmlns:a16="http://schemas.microsoft.com/office/drawing/2014/main" id="{E95562CE-C75C-E215-35CE-BC996E133BC6}"/>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81" name="Group 180">
            <a:extLst>
              <a:ext uri="{FF2B5EF4-FFF2-40B4-BE49-F238E27FC236}">
                <a16:creationId xmlns:a16="http://schemas.microsoft.com/office/drawing/2014/main" id="{9AC1FCB4-98B7-40F3-F236-C49DD60FA28A}"/>
              </a:ext>
            </a:extLst>
          </p:cNvPr>
          <p:cNvGrpSpPr/>
          <p:nvPr/>
        </p:nvGrpSpPr>
        <p:grpSpPr>
          <a:xfrm>
            <a:off x="122932" y="6266906"/>
            <a:ext cx="451734" cy="451732"/>
            <a:chOff x="3549843" y="4495800"/>
            <a:chExt cx="1003687" cy="1003687"/>
          </a:xfrm>
          <a:solidFill>
            <a:schemeClr val="bg2">
              <a:lumMod val="90000"/>
            </a:schemeClr>
          </a:solidFill>
        </p:grpSpPr>
        <p:sp>
          <p:nvSpPr>
            <p:cNvPr id="182" name="Oval 181">
              <a:extLst>
                <a:ext uri="{FF2B5EF4-FFF2-40B4-BE49-F238E27FC236}">
                  <a16:creationId xmlns:a16="http://schemas.microsoft.com/office/drawing/2014/main" id="{99A3CC0C-265D-632D-62A8-57A39FFA4319}"/>
                </a:ext>
              </a:extLst>
            </p:cNvPr>
            <p:cNvSpPr/>
            <p:nvPr/>
          </p:nvSpPr>
          <p:spPr>
            <a:xfrm>
              <a:off x="3549843" y="4495800"/>
              <a:ext cx="1003687" cy="10036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3" name="Cross 182">
              <a:extLst>
                <a:ext uri="{FF2B5EF4-FFF2-40B4-BE49-F238E27FC236}">
                  <a16:creationId xmlns:a16="http://schemas.microsoft.com/office/drawing/2014/main" id="{FE84F88B-0D56-399D-FB0B-34EDD865C522}"/>
                </a:ext>
              </a:extLst>
            </p:cNvPr>
            <p:cNvSpPr/>
            <p:nvPr/>
          </p:nvSpPr>
          <p:spPr>
            <a:xfrm rot="2700000">
              <a:off x="3771460" y="4717420"/>
              <a:ext cx="560450" cy="560448"/>
            </a:xfrm>
            <a:prstGeom prst="plus">
              <a:avLst>
                <a:gd name="adj" fmla="val 405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84" name="Group 183">
            <a:extLst>
              <a:ext uri="{FF2B5EF4-FFF2-40B4-BE49-F238E27FC236}">
                <a16:creationId xmlns:a16="http://schemas.microsoft.com/office/drawing/2014/main" id="{9C70A230-8643-A745-77CE-847836064B52}"/>
              </a:ext>
            </a:extLst>
          </p:cNvPr>
          <p:cNvGrpSpPr/>
          <p:nvPr/>
        </p:nvGrpSpPr>
        <p:grpSpPr>
          <a:xfrm>
            <a:off x="0" y="2"/>
            <a:ext cx="12192000" cy="6858000"/>
            <a:chOff x="0" y="0"/>
            <a:chExt cx="12192000" cy="6858000"/>
          </a:xfrm>
        </p:grpSpPr>
        <p:sp>
          <p:nvSpPr>
            <p:cNvPr id="185" name="Rectangle 184">
              <a:extLst>
                <a:ext uri="{FF2B5EF4-FFF2-40B4-BE49-F238E27FC236}">
                  <a16:creationId xmlns:a16="http://schemas.microsoft.com/office/drawing/2014/main" id="{8A20A596-8C60-36FD-314B-6A07472FAD32}"/>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186" name="Cross 185">
              <a:extLst>
                <a:ext uri="{FF2B5EF4-FFF2-40B4-BE49-F238E27FC236}">
                  <a16:creationId xmlns:a16="http://schemas.microsoft.com/office/drawing/2014/main" id="{AEE79C42-1AA2-8793-D176-9F9650E25B23}"/>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87" name="Group 186">
            <a:extLst>
              <a:ext uri="{FF2B5EF4-FFF2-40B4-BE49-F238E27FC236}">
                <a16:creationId xmlns:a16="http://schemas.microsoft.com/office/drawing/2014/main" id="{D85ED278-C87D-BACD-B6A9-3AE5AAC8B7E9}"/>
              </a:ext>
            </a:extLst>
          </p:cNvPr>
          <p:cNvGrpSpPr/>
          <p:nvPr/>
        </p:nvGrpSpPr>
        <p:grpSpPr>
          <a:xfrm>
            <a:off x="655960" y="6266906"/>
            <a:ext cx="451734" cy="451732"/>
            <a:chOff x="3549843" y="4495800"/>
            <a:chExt cx="1003687" cy="1003687"/>
          </a:xfrm>
          <a:solidFill>
            <a:schemeClr val="bg2">
              <a:lumMod val="90000"/>
            </a:schemeClr>
          </a:solidFill>
        </p:grpSpPr>
        <p:sp>
          <p:nvSpPr>
            <p:cNvPr id="188" name="Oval 187">
              <a:extLst>
                <a:ext uri="{FF2B5EF4-FFF2-40B4-BE49-F238E27FC236}">
                  <a16:creationId xmlns:a16="http://schemas.microsoft.com/office/drawing/2014/main" id="{101263C5-5A46-8DDE-372A-6F2171CD013B}"/>
                </a:ext>
              </a:extLst>
            </p:cNvPr>
            <p:cNvSpPr/>
            <p:nvPr/>
          </p:nvSpPr>
          <p:spPr>
            <a:xfrm>
              <a:off x="3549843" y="4495800"/>
              <a:ext cx="1003687" cy="10036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9" name="Cross 188">
              <a:extLst>
                <a:ext uri="{FF2B5EF4-FFF2-40B4-BE49-F238E27FC236}">
                  <a16:creationId xmlns:a16="http://schemas.microsoft.com/office/drawing/2014/main" id="{66915BA2-3D46-8370-4D20-C30182734616}"/>
                </a:ext>
              </a:extLst>
            </p:cNvPr>
            <p:cNvSpPr/>
            <p:nvPr/>
          </p:nvSpPr>
          <p:spPr>
            <a:xfrm rot="2700000">
              <a:off x="3771460" y="4717420"/>
              <a:ext cx="560450" cy="560448"/>
            </a:xfrm>
            <a:prstGeom prst="plus">
              <a:avLst>
                <a:gd name="adj" fmla="val 405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Tree>
    <p:extLst>
      <p:ext uri="{BB962C8B-B14F-4D97-AF65-F5344CB8AC3E}">
        <p14:creationId xmlns:p14="http://schemas.microsoft.com/office/powerpoint/2010/main" val="26152251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250"/>
                                        <p:tgtEl>
                                          <p:spTgt spid="21"/>
                                        </p:tgtEl>
                                      </p:cBhvr>
                                    </p:animEffect>
                                    <p:set>
                                      <p:cBhvr>
                                        <p:cTn id="13" dur="1" fill="hold">
                                          <p:stCondLst>
                                            <p:cond delay="24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2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50"/>
                                        <p:tgtEl>
                                          <p:spTgt spid="24"/>
                                        </p:tgtEl>
                                      </p:cBhvr>
                                    </p:animEffect>
                                    <p:set>
                                      <p:cBhvr>
                                        <p:cTn id="19" dur="1" fill="hold">
                                          <p:stCondLst>
                                            <p:cond delay="24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4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250"/>
                                        <p:tgtEl>
                                          <p:spTgt spid="48"/>
                                        </p:tgtEl>
                                      </p:cBhvr>
                                    </p:animEffect>
                                    <p:set>
                                      <p:cBhvr>
                                        <p:cTn id="25" dur="1" fill="hold">
                                          <p:stCondLst>
                                            <p:cond delay="24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26" restart="whenNotActive" fill="hold" evtFilter="cancelBubble" nodeType="interactiveSeq">
                <p:stCondLst>
                  <p:cond evt="onClick" delay="0">
                    <p:tgtEl>
                      <p:spTgt spid="5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250"/>
                                        <p:tgtEl>
                                          <p:spTgt spid="51"/>
                                        </p:tgtEl>
                                      </p:cBhvr>
                                    </p:animEffect>
                                    <p:set>
                                      <p:cBhvr>
                                        <p:cTn id="31" dur="1" fill="hold">
                                          <p:stCondLst>
                                            <p:cond delay="24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32" restart="whenNotActive" fill="hold" evtFilter="cancelBubble" nodeType="interactiveSeq">
                <p:stCondLst>
                  <p:cond evt="onClick" delay="0">
                    <p:tgtEl>
                      <p:spTgt spid="175"/>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withEffect">
                                  <p:stCondLst>
                                    <p:cond delay="0"/>
                                  </p:stCondLst>
                                  <p:childTnLst>
                                    <p:set>
                                      <p:cBhvr>
                                        <p:cTn id="36" dur="1" fill="hold">
                                          <p:stCondLst>
                                            <p:cond delay="0"/>
                                          </p:stCondLst>
                                        </p:cTn>
                                        <p:tgtEl>
                                          <p:spTgt spid="157"/>
                                        </p:tgtEl>
                                        <p:attrNameLst>
                                          <p:attrName>style.visibility</p:attrName>
                                        </p:attrNameLst>
                                      </p:cBhvr>
                                      <p:to>
                                        <p:strVal val="visible"/>
                                      </p:to>
                                    </p:set>
                                    <p:animEffect transition="in" filter="fade">
                                      <p:cBhvr>
                                        <p:cTn id="37" dur="750"/>
                                        <p:tgtEl>
                                          <p:spTgt spid="157"/>
                                        </p:tgtEl>
                                      </p:cBhvr>
                                    </p:animEffect>
                                  </p:childTnLst>
                                </p:cTn>
                              </p:par>
                              <p:par>
                                <p:cTn id="38" presetID="10" presetClass="exit" presetSubtype="0" fill="hold" nodeType="withEffect">
                                  <p:stCondLst>
                                    <p:cond delay="1250"/>
                                  </p:stCondLst>
                                  <p:childTnLst>
                                    <p:animEffect transition="out" filter="fade">
                                      <p:cBhvr>
                                        <p:cTn id="39" dur="750"/>
                                        <p:tgtEl>
                                          <p:spTgt spid="157"/>
                                        </p:tgtEl>
                                      </p:cBhvr>
                                    </p:animEffect>
                                    <p:set>
                                      <p:cBhvr>
                                        <p:cTn id="40" dur="1" fill="hold">
                                          <p:stCondLst>
                                            <p:cond delay="749"/>
                                          </p:stCondLst>
                                        </p:cTn>
                                        <p:tgtEl>
                                          <p:spTgt spid="157"/>
                                        </p:tgtEl>
                                        <p:attrNameLst>
                                          <p:attrName>style.visibility</p:attrName>
                                        </p:attrNameLst>
                                      </p:cBhvr>
                                      <p:to>
                                        <p:strVal val="hidden"/>
                                      </p:to>
                                    </p:set>
                                  </p:childTnLst>
                                </p:cTn>
                              </p:par>
                              <p:par>
                                <p:cTn id="41" presetID="9" presetClass="emph" presetSubtype="0" nodeType="withEffect">
                                  <p:stCondLst>
                                    <p:cond delay="1250"/>
                                  </p:stCondLst>
                                  <p:childTnLst>
                                    <p:set>
                                      <p:cBhvr>
                                        <p:cTn id="42" dur="indefinite"/>
                                        <p:tgtEl>
                                          <p:spTgt spid="175"/>
                                        </p:tgtEl>
                                        <p:attrNameLst>
                                          <p:attrName>style.opacity</p:attrName>
                                        </p:attrNameLst>
                                      </p:cBhvr>
                                      <p:to>
                                        <p:strVal val="0.5"/>
                                      </p:to>
                                    </p:set>
                                    <p:animEffect filter="image" prLst="opacity: 0.5">
                                      <p:cBhvr rctx="IE">
                                        <p:cTn id="43" dur="indefinite"/>
                                        <p:tgtEl>
                                          <p:spTgt spid="175"/>
                                        </p:tgtEl>
                                      </p:cBhvr>
                                    </p:animEffect>
                                  </p:childTnLst>
                                </p:cTn>
                              </p:par>
                            </p:childTnLst>
                          </p:cTn>
                        </p:par>
                      </p:childTnLst>
                    </p:cTn>
                  </p:par>
                </p:childTnLst>
              </p:cTn>
              <p:nextCondLst>
                <p:cond evt="onClick" delay="0">
                  <p:tgtEl>
                    <p:spTgt spid="175"/>
                  </p:tgtEl>
                </p:cond>
              </p:nextCondLst>
            </p:seq>
            <p:seq concurrent="1" nextAc="seek">
              <p:cTn id="44" restart="whenNotActive" fill="hold" evtFilter="cancelBubble" nodeType="interactiveSeq">
                <p:stCondLst>
                  <p:cond evt="onClick" delay="0">
                    <p:tgtEl>
                      <p:spTgt spid="169"/>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160"/>
                                        </p:tgtEl>
                                        <p:attrNameLst>
                                          <p:attrName>style.visibility</p:attrName>
                                        </p:attrNameLst>
                                      </p:cBhvr>
                                      <p:to>
                                        <p:strVal val="visible"/>
                                      </p:to>
                                    </p:set>
                                    <p:animEffect transition="in" filter="fade">
                                      <p:cBhvr>
                                        <p:cTn id="49" dur="750"/>
                                        <p:tgtEl>
                                          <p:spTgt spid="160"/>
                                        </p:tgtEl>
                                      </p:cBhvr>
                                    </p:animEffect>
                                  </p:childTnLst>
                                </p:cTn>
                              </p:par>
                              <p:par>
                                <p:cTn id="50" presetID="10" presetClass="exit" presetSubtype="0" fill="hold" nodeType="withEffect">
                                  <p:stCondLst>
                                    <p:cond delay="1250"/>
                                  </p:stCondLst>
                                  <p:childTnLst>
                                    <p:animEffect transition="out" filter="fade">
                                      <p:cBhvr>
                                        <p:cTn id="51" dur="750"/>
                                        <p:tgtEl>
                                          <p:spTgt spid="160"/>
                                        </p:tgtEl>
                                      </p:cBhvr>
                                    </p:animEffect>
                                    <p:set>
                                      <p:cBhvr>
                                        <p:cTn id="52" dur="1" fill="hold">
                                          <p:stCondLst>
                                            <p:cond delay="749"/>
                                          </p:stCondLst>
                                        </p:cTn>
                                        <p:tgtEl>
                                          <p:spTgt spid="160"/>
                                        </p:tgtEl>
                                        <p:attrNameLst>
                                          <p:attrName>style.visibility</p:attrName>
                                        </p:attrNameLst>
                                      </p:cBhvr>
                                      <p:to>
                                        <p:strVal val="hidden"/>
                                      </p:to>
                                    </p:set>
                                  </p:childTnLst>
                                </p:cTn>
                              </p:par>
                              <p:par>
                                <p:cTn id="53" presetID="9" presetClass="emph" presetSubtype="0" nodeType="withEffect">
                                  <p:stCondLst>
                                    <p:cond delay="1250"/>
                                  </p:stCondLst>
                                  <p:childTnLst>
                                    <p:set>
                                      <p:cBhvr>
                                        <p:cTn id="54" dur="indefinite"/>
                                        <p:tgtEl>
                                          <p:spTgt spid="169"/>
                                        </p:tgtEl>
                                        <p:attrNameLst>
                                          <p:attrName>style.opacity</p:attrName>
                                        </p:attrNameLst>
                                      </p:cBhvr>
                                      <p:to>
                                        <p:strVal val="0.5"/>
                                      </p:to>
                                    </p:set>
                                    <p:animEffect filter="image" prLst="opacity: 0.5">
                                      <p:cBhvr rctx="IE">
                                        <p:cTn id="55" dur="indefinite"/>
                                        <p:tgtEl>
                                          <p:spTgt spid="169"/>
                                        </p:tgtEl>
                                      </p:cBhvr>
                                    </p:animEffect>
                                  </p:childTnLst>
                                </p:cTn>
                              </p:par>
                            </p:childTnLst>
                          </p:cTn>
                        </p:par>
                      </p:childTnLst>
                    </p:cTn>
                  </p:par>
                </p:childTnLst>
              </p:cTn>
              <p:nextCondLst>
                <p:cond evt="onClick" delay="0">
                  <p:tgtEl>
                    <p:spTgt spid="169"/>
                  </p:tgtEl>
                </p:cond>
              </p:nextCondLst>
            </p:seq>
            <p:seq concurrent="1" nextAc="seek">
              <p:cTn id="56" restart="whenNotActive" fill="hold" evtFilter="cancelBubble" nodeType="interactiveSeq">
                <p:stCondLst>
                  <p:cond evt="onClick" delay="0">
                    <p:tgtEl>
                      <p:spTgt spid="172"/>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nodeType="withEffect">
                                  <p:stCondLst>
                                    <p:cond delay="0"/>
                                  </p:stCondLst>
                                  <p:childTnLst>
                                    <p:set>
                                      <p:cBhvr>
                                        <p:cTn id="60" dur="1" fill="hold">
                                          <p:stCondLst>
                                            <p:cond delay="0"/>
                                          </p:stCondLst>
                                        </p:cTn>
                                        <p:tgtEl>
                                          <p:spTgt spid="164"/>
                                        </p:tgtEl>
                                        <p:attrNameLst>
                                          <p:attrName>style.visibility</p:attrName>
                                        </p:attrNameLst>
                                      </p:cBhvr>
                                      <p:to>
                                        <p:strVal val="visible"/>
                                      </p:to>
                                    </p:set>
                                    <p:animEffect transition="in" filter="fade">
                                      <p:cBhvr>
                                        <p:cTn id="61" dur="750"/>
                                        <p:tgtEl>
                                          <p:spTgt spid="164"/>
                                        </p:tgtEl>
                                      </p:cBhvr>
                                    </p:animEffect>
                                  </p:childTnLst>
                                </p:cTn>
                              </p:par>
                              <p:par>
                                <p:cTn id="62" presetID="10" presetClass="exit" presetSubtype="0" fill="hold" nodeType="withEffect">
                                  <p:stCondLst>
                                    <p:cond delay="1250"/>
                                  </p:stCondLst>
                                  <p:childTnLst>
                                    <p:animEffect transition="out" filter="fade">
                                      <p:cBhvr>
                                        <p:cTn id="63" dur="750"/>
                                        <p:tgtEl>
                                          <p:spTgt spid="164"/>
                                        </p:tgtEl>
                                      </p:cBhvr>
                                    </p:animEffect>
                                    <p:set>
                                      <p:cBhvr>
                                        <p:cTn id="64" dur="1" fill="hold">
                                          <p:stCondLst>
                                            <p:cond delay="749"/>
                                          </p:stCondLst>
                                        </p:cTn>
                                        <p:tgtEl>
                                          <p:spTgt spid="164"/>
                                        </p:tgtEl>
                                        <p:attrNameLst>
                                          <p:attrName>style.visibility</p:attrName>
                                        </p:attrNameLst>
                                      </p:cBhvr>
                                      <p:to>
                                        <p:strVal val="hidden"/>
                                      </p:to>
                                    </p:set>
                                  </p:childTnLst>
                                </p:cTn>
                              </p:par>
                              <p:par>
                                <p:cTn id="65" presetID="9" presetClass="emph" presetSubtype="0" nodeType="withEffect">
                                  <p:stCondLst>
                                    <p:cond delay="1250"/>
                                  </p:stCondLst>
                                  <p:childTnLst>
                                    <p:set>
                                      <p:cBhvr>
                                        <p:cTn id="66" dur="indefinite"/>
                                        <p:tgtEl>
                                          <p:spTgt spid="172"/>
                                        </p:tgtEl>
                                        <p:attrNameLst>
                                          <p:attrName>style.opacity</p:attrName>
                                        </p:attrNameLst>
                                      </p:cBhvr>
                                      <p:to>
                                        <p:strVal val="0.5"/>
                                      </p:to>
                                    </p:set>
                                    <p:animEffect filter="image" prLst="opacity: 0.5">
                                      <p:cBhvr rctx="IE">
                                        <p:cTn id="67" dur="indefinite"/>
                                        <p:tgtEl>
                                          <p:spTgt spid="172"/>
                                        </p:tgtEl>
                                      </p:cBhvr>
                                    </p:animEffect>
                                  </p:childTnLst>
                                </p:cTn>
                              </p:par>
                            </p:childTnLst>
                          </p:cTn>
                        </p:par>
                      </p:childTnLst>
                    </p:cTn>
                  </p:par>
                </p:childTnLst>
              </p:cTn>
              <p:nextCondLst>
                <p:cond evt="onClick" delay="0">
                  <p:tgtEl>
                    <p:spTgt spid="172"/>
                  </p:tgtEl>
                </p:cond>
              </p:nextCondLst>
            </p:seq>
            <p:seq concurrent="1" nextAc="seek">
              <p:cTn id="68" restart="whenNotActive" fill="hold" evtFilter="cancelBubble" nodeType="interactiveSeq">
                <p:stCondLst>
                  <p:cond evt="onClick" delay="0">
                    <p:tgtEl>
                      <p:spTgt spid="181"/>
                    </p:tgtEl>
                  </p:cond>
                </p:stCondLst>
                <p:endSync evt="end" delay="0">
                  <p:rtn val="all"/>
                </p:endSync>
                <p:childTnLst>
                  <p:par>
                    <p:cTn id="69" fill="hold">
                      <p:stCondLst>
                        <p:cond delay="0"/>
                      </p:stCondLst>
                      <p:childTnLst>
                        <p:par>
                          <p:cTn id="70" fill="hold">
                            <p:stCondLst>
                              <p:cond delay="0"/>
                            </p:stCondLst>
                            <p:childTnLst>
                              <p:par>
                                <p:cTn id="71" presetID="10" presetClass="entr" presetSubtype="0" fill="hold" nodeType="withEffect">
                                  <p:stCondLst>
                                    <p:cond delay="0"/>
                                  </p:stCondLst>
                                  <p:childTnLst>
                                    <p:set>
                                      <p:cBhvr>
                                        <p:cTn id="72" dur="1" fill="hold">
                                          <p:stCondLst>
                                            <p:cond delay="0"/>
                                          </p:stCondLst>
                                        </p:cTn>
                                        <p:tgtEl>
                                          <p:spTgt spid="178"/>
                                        </p:tgtEl>
                                        <p:attrNameLst>
                                          <p:attrName>style.visibility</p:attrName>
                                        </p:attrNameLst>
                                      </p:cBhvr>
                                      <p:to>
                                        <p:strVal val="visible"/>
                                      </p:to>
                                    </p:set>
                                    <p:animEffect transition="in" filter="fade">
                                      <p:cBhvr>
                                        <p:cTn id="73" dur="750"/>
                                        <p:tgtEl>
                                          <p:spTgt spid="178"/>
                                        </p:tgtEl>
                                      </p:cBhvr>
                                    </p:animEffect>
                                  </p:childTnLst>
                                </p:cTn>
                              </p:par>
                              <p:par>
                                <p:cTn id="74" presetID="10" presetClass="exit" presetSubtype="0" fill="hold" nodeType="withEffect">
                                  <p:stCondLst>
                                    <p:cond delay="1250"/>
                                  </p:stCondLst>
                                  <p:childTnLst>
                                    <p:animEffect transition="out" filter="fade">
                                      <p:cBhvr>
                                        <p:cTn id="75" dur="750"/>
                                        <p:tgtEl>
                                          <p:spTgt spid="178"/>
                                        </p:tgtEl>
                                      </p:cBhvr>
                                    </p:animEffect>
                                    <p:set>
                                      <p:cBhvr>
                                        <p:cTn id="76" dur="1" fill="hold">
                                          <p:stCondLst>
                                            <p:cond delay="749"/>
                                          </p:stCondLst>
                                        </p:cTn>
                                        <p:tgtEl>
                                          <p:spTgt spid="178"/>
                                        </p:tgtEl>
                                        <p:attrNameLst>
                                          <p:attrName>style.visibility</p:attrName>
                                        </p:attrNameLst>
                                      </p:cBhvr>
                                      <p:to>
                                        <p:strVal val="hidden"/>
                                      </p:to>
                                    </p:set>
                                  </p:childTnLst>
                                </p:cTn>
                              </p:par>
                              <p:par>
                                <p:cTn id="77" presetID="9" presetClass="emph" presetSubtype="0" nodeType="withEffect">
                                  <p:stCondLst>
                                    <p:cond delay="1250"/>
                                  </p:stCondLst>
                                  <p:childTnLst>
                                    <p:set>
                                      <p:cBhvr>
                                        <p:cTn id="78" dur="indefinite"/>
                                        <p:tgtEl>
                                          <p:spTgt spid="181"/>
                                        </p:tgtEl>
                                        <p:attrNameLst>
                                          <p:attrName>style.opacity</p:attrName>
                                        </p:attrNameLst>
                                      </p:cBhvr>
                                      <p:to>
                                        <p:strVal val="0.5"/>
                                      </p:to>
                                    </p:set>
                                    <p:animEffect filter="image" prLst="opacity: 0.5">
                                      <p:cBhvr rctx="IE">
                                        <p:cTn id="79" dur="indefinite"/>
                                        <p:tgtEl>
                                          <p:spTgt spid="181"/>
                                        </p:tgtEl>
                                      </p:cBhvr>
                                    </p:animEffect>
                                  </p:childTnLst>
                                </p:cTn>
                              </p:par>
                            </p:childTnLst>
                          </p:cTn>
                        </p:par>
                      </p:childTnLst>
                    </p:cTn>
                  </p:par>
                </p:childTnLst>
              </p:cTn>
              <p:nextCondLst>
                <p:cond evt="onClick" delay="0">
                  <p:tgtEl>
                    <p:spTgt spid="181"/>
                  </p:tgtEl>
                </p:cond>
              </p:nextCondLst>
            </p:seq>
            <p:seq concurrent="1" nextAc="seek">
              <p:cTn id="80" restart="whenNotActive" fill="hold" evtFilter="cancelBubble" nodeType="interactiveSeq">
                <p:stCondLst>
                  <p:cond evt="onClick" delay="0">
                    <p:tgtEl>
                      <p:spTgt spid="187"/>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hold" nodeType="withEffect">
                                  <p:stCondLst>
                                    <p:cond delay="0"/>
                                  </p:stCondLst>
                                  <p:childTnLst>
                                    <p:set>
                                      <p:cBhvr>
                                        <p:cTn id="84" dur="1" fill="hold">
                                          <p:stCondLst>
                                            <p:cond delay="0"/>
                                          </p:stCondLst>
                                        </p:cTn>
                                        <p:tgtEl>
                                          <p:spTgt spid="184"/>
                                        </p:tgtEl>
                                        <p:attrNameLst>
                                          <p:attrName>style.visibility</p:attrName>
                                        </p:attrNameLst>
                                      </p:cBhvr>
                                      <p:to>
                                        <p:strVal val="visible"/>
                                      </p:to>
                                    </p:set>
                                    <p:animEffect transition="in" filter="fade">
                                      <p:cBhvr>
                                        <p:cTn id="85" dur="750"/>
                                        <p:tgtEl>
                                          <p:spTgt spid="184"/>
                                        </p:tgtEl>
                                      </p:cBhvr>
                                    </p:animEffect>
                                  </p:childTnLst>
                                </p:cTn>
                              </p:par>
                              <p:par>
                                <p:cTn id="86" presetID="10" presetClass="exit" presetSubtype="0" fill="hold" nodeType="withEffect">
                                  <p:stCondLst>
                                    <p:cond delay="1250"/>
                                  </p:stCondLst>
                                  <p:childTnLst>
                                    <p:animEffect transition="out" filter="fade">
                                      <p:cBhvr>
                                        <p:cTn id="87" dur="750"/>
                                        <p:tgtEl>
                                          <p:spTgt spid="184"/>
                                        </p:tgtEl>
                                      </p:cBhvr>
                                    </p:animEffect>
                                    <p:set>
                                      <p:cBhvr>
                                        <p:cTn id="88" dur="1" fill="hold">
                                          <p:stCondLst>
                                            <p:cond delay="749"/>
                                          </p:stCondLst>
                                        </p:cTn>
                                        <p:tgtEl>
                                          <p:spTgt spid="184"/>
                                        </p:tgtEl>
                                        <p:attrNameLst>
                                          <p:attrName>style.visibility</p:attrName>
                                        </p:attrNameLst>
                                      </p:cBhvr>
                                      <p:to>
                                        <p:strVal val="hidden"/>
                                      </p:to>
                                    </p:set>
                                  </p:childTnLst>
                                </p:cTn>
                              </p:par>
                              <p:par>
                                <p:cTn id="89" presetID="9" presetClass="emph" presetSubtype="0" nodeType="withEffect">
                                  <p:stCondLst>
                                    <p:cond delay="1250"/>
                                  </p:stCondLst>
                                  <p:childTnLst>
                                    <p:set>
                                      <p:cBhvr>
                                        <p:cTn id="90" dur="indefinite"/>
                                        <p:tgtEl>
                                          <p:spTgt spid="187"/>
                                        </p:tgtEl>
                                        <p:attrNameLst>
                                          <p:attrName>style.opacity</p:attrName>
                                        </p:attrNameLst>
                                      </p:cBhvr>
                                      <p:to>
                                        <p:strVal val="0.5"/>
                                      </p:to>
                                    </p:set>
                                    <p:animEffect filter="image" prLst="opacity: 0.5">
                                      <p:cBhvr rctx="IE">
                                        <p:cTn id="91" dur="indefinite"/>
                                        <p:tgtEl>
                                          <p:spTgt spid="187"/>
                                        </p:tgtEl>
                                      </p:cBhvr>
                                    </p:animEffect>
                                  </p:childTnLst>
                                </p:cTn>
                              </p:par>
                            </p:childTnLst>
                          </p:cTn>
                        </p:par>
                      </p:childTnLst>
                    </p:cTn>
                  </p:par>
                </p:childTnLst>
              </p:cTn>
              <p:nextCondLst>
                <p:cond evt="onClick" delay="0">
                  <p:tgtEl>
                    <p:spTgt spid="187"/>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AAD5B0-3B0A-44ED-3298-E888584727D3}"/>
              </a:ext>
            </a:extLst>
          </p:cNvPr>
          <p:cNvSpPr txBox="1"/>
          <p:nvPr/>
        </p:nvSpPr>
        <p:spPr>
          <a:xfrm>
            <a:off x="2151321" y="233917"/>
            <a:ext cx="7889358" cy="1200329"/>
          </a:xfrm>
          <a:prstGeom prst="rect">
            <a:avLst/>
          </a:prstGeom>
          <a:noFill/>
        </p:spPr>
        <p:txBody>
          <a:bodyPr wrap="square" rtlCol="0">
            <a:spAutoFit/>
          </a:bodyPr>
          <a:lstStyle/>
          <a:p>
            <a:pPr algn="ctr"/>
            <a:r>
              <a:rPr lang="en-US" sz="7200" b="1" dirty="0">
                <a:solidFill>
                  <a:schemeClr val="bg1"/>
                </a:solidFill>
              </a:rPr>
              <a:t>SCORE BOARD</a:t>
            </a:r>
          </a:p>
        </p:txBody>
      </p:sp>
      <p:sp>
        <p:nvSpPr>
          <p:cNvPr id="4" name="Rectangle 3">
            <a:extLst>
              <a:ext uri="{FF2B5EF4-FFF2-40B4-BE49-F238E27FC236}">
                <a16:creationId xmlns:a16="http://schemas.microsoft.com/office/drawing/2014/main" id="{F8D1ADF3-70B5-A473-E034-BBF32140B41A}"/>
              </a:ext>
            </a:extLst>
          </p:cNvPr>
          <p:cNvSpPr/>
          <p:nvPr/>
        </p:nvSpPr>
        <p:spPr>
          <a:xfrm>
            <a:off x="1414130" y="2594345"/>
            <a:ext cx="3551275" cy="2286000"/>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3600" b="1" dirty="0"/>
              <a:t>TEAM BLUE</a:t>
            </a:r>
            <a:endParaRPr lang="en-US" dirty="0"/>
          </a:p>
          <a:p>
            <a:pPr algn="ctr"/>
            <a:endParaRPr lang="en-US" sz="6000" dirty="0"/>
          </a:p>
        </p:txBody>
      </p:sp>
      <p:sp>
        <p:nvSpPr>
          <p:cNvPr id="5" name="Rectangle 4">
            <a:extLst>
              <a:ext uri="{FF2B5EF4-FFF2-40B4-BE49-F238E27FC236}">
                <a16:creationId xmlns:a16="http://schemas.microsoft.com/office/drawing/2014/main" id="{95F7BD23-C209-44CD-640A-381866DFE673}"/>
              </a:ext>
            </a:extLst>
          </p:cNvPr>
          <p:cNvSpPr/>
          <p:nvPr/>
        </p:nvSpPr>
        <p:spPr>
          <a:xfrm>
            <a:off x="6896987" y="2594345"/>
            <a:ext cx="3551275" cy="2286000"/>
          </a:xfrm>
          <a:prstGeom prst="rect">
            <a:avLst/>
          </a:prstGeom>
          <a:solidFill>
            <a:schemeClr val="accent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3600" b="1" dirty="0"/>
              <a:t>TEAM ORANGE</a:t>
            </a:r>
            <a:endParaRPr lang="en-US" dirty="0"/>
          </a:p>
          <a:p>
            <a:pPr algn="ctr"/>
            <a:endParaRPr lang="en-US" sz="6000" dirty="0"/>
          </a:p>
        </p:txBody>
      </p:sp>
    </p:spTree>
    <p:extLst>
      <p:ext uri="{BB962C8B-B14F-4D97-AF65-F5344CB8AC3E}">
        <p14:creationId xmlns:p14="http://schemas.microsoft.com/office/powerpoint/2010/main" val="1430420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E153C"/>
        </a:solidFill>
        <a:effectLst/>
      </p:bgPr>
    </p:bg>
    <p:spTree>
      <p:nvGrpSpPr>
        <p:cNvPr id="1" name=""/>
        <p:cNvGrpSpPr/>
        <p:nvPr/>
      </p:nvGrpSpPr>
      <p:grpSpPr>
        <a:xfrm>
          <a:off x="0" y="0"/>
          <a:ext cx="0" cy="0"/>
          <a:chOff x="0" y="0"/>
          <a:chExt cx="0" cy="0"/>
        </a:xfrm>
      </p:grpSpPr>
      <p:sp>
        <p:nvSpPr>
          <p:cNvPr id="59" name="Rectangle: Rounded Corners 58">
            <a:extLst>
              <a:ext uri="{FF2B5EF4-FFF2-40B4-BE49-F238E27FC236}">
                <a16:creationId xmlns:a16="http://schemas.microsoft.com/office/drawing/2014/main" id="{4CEE4804-1F88-B53E-D210-0B54E5107996}"/>
              </a:ext>
            </a:extLst>
          </p:cNvPr>
          <p:cNvSpPr/>
          <p:nvPr/>
        </p:nvSpPr>
        <p:spPr>
          <a:xfrm>
            <a:off x="1320186" y="1803400"/>
            <a:ext cx="9569434" cy="4696988"/>
          </a:xfrm>
          <a:prstGeom prst="roundRect">
            <a:avLst>
              <a:gd name="adj" fmla="val 7800"/>
            </a:avLst>
          </a:prstGeom>
          <a:solidFill>
            <a:srgbClr val="0E153C"/>
          </a:solidFill>
          <a:ln w="127000">
            <a:gradFill>
              <a:gsLst>
                <a:gs pos="0">
                  <a:srgbClr val="EF8032"/>
                </a:gs>
                <a:gs pos="100000">
                  <a:srgbClr val="FFC91D"/>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96" name="Group 95">
            <a:extLst>
              <a:ext uri="{FF2B5EF4-FFF2-40B4-BE49-F238E27FC236}">
                <a16:creationId xmlns:a16="http://schemas.microsoft.com/office/drawing/2014/main" id="{5DC19AE4-5446-4F72-B304-F65C48816446}"/>
              </a:ext>
            </a:extLst>
          </p:cNvPr>
          <p:cNvGrpSpPr/>
          <p:nvPr/>
        </p:nvGrpSpPr>
        <p:grpSpPr>
          <a:xfrm>
            <a:off x="1705140" y="2184656"/>
            <a:ext cx="4128490" cy="823290"/>
            <a:chOff x="1705140" y="2184656"/>
            <a:chExt cx="4128490" cy="823290"/>
          </a:xfrm>
        </p:grpSpPr>
        <p:sp>
          <p:nvSpPr>
            <p:cNvPr id="97" name="Rectangle 96">
              <a:extLst>
                <a:ext uri="{FF2B5EF4-FFF2-40B4-BE49-F238E27FC236}">
                  <a16:creationId xmlns:a16="http://schemas.microsoft.com/office/drawing/2014/main" id="{9C7B260D-F9D7-AFB7-B7F9-618FBAF2814A}"/>
                </a:ext>
              </a:extLst>
            </p:cNvPr>
            <p:cNvSpPr/>
            <p:nvPr/>
          </p:nvSpPr>
          <p:spPr>
            <a:xfrm>
              <a:off x="1705140" y="2184656"/>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Customer Service</a:t>
              </a:r>
              <a:endParaRPr lang="en-IN" sz="2400" b="1" dirty="0">
                <a:latin typeface="Patua One" panose="02000000000000000000" pitchFamily="2" charset="0"/>
              </a:endParaRPr>
            </a:p>
          </p:txBody>
        </p:sp>
        <p:sp>
          <p:nvSpPr>
            <p:cNvPr id="98" name="Rectangle 97">
              <a:extLst>
                <a:ext uri="{FF2B5EF4-FFF2-40B4-BE49-F238E27FC236}">
                  <a16:creationId xmlns:a16="http://schemas.microsoft.com/office/drawing/2014/main" id="{70015E2C-FD08-D333-9903-B44A3A32B9EC}"/>
                </a:ext>
              </a:extLst>
            </p:cNvPr>
            <p:cNvSpPr/>
            <p:nvPr/>
          </p:nvSpPr>
          <p:spPr>
            <a:xfrm>
              <a:off x="5026166" y="2184656"/>
              <a:ext cx="804124" cy="823290"/>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Patua One" panose="02000000000000000000" pitchFamily="2" charset="0"/>
                </a:rPr>
                <a:t>55</a:t>
              </a:r>
              <a:endParaRPr lang="en-IN" sz="3200" dirty="0">
                <a:latin typeface="Patua One" panose="02000000000000000000" pitchFamily="2" charset="0"/>
              </a:endParaRPr>
            </a:p>
          </p:txBody>
        </p:sp>
      </p:grpSp>
      <p:grpSp>
        <p:nvGrpSpPr>
          <p:cNvPr id="99" name="Group 98">
            <a:extLst>
              <a:ext uri="{FF2B5EF4-FFF2-40B4-BE49-F238E27FC236}">
                <a16:creationId xmlns:a16="http://schemas.microsoft.com/office/drawing/2014/main" id="{84DFED74-D6FF-E954-8E9E-C9CC4750FBAF}"/>
              </a:ext>
            </a:extLst>
          </p:cNvPr>
          <p:cNvGrpSpPr/>
          <p:nvPr/>
        </p:nvGrpSpPr>
        <p:grpSpPr>
          <a:xfrm>
            <a:off x="1705140" y="3222929"/>
            <a:ext cx="4128490" cy="823290"/>
            <a:chOff x="1705140" y="3222929"/>
            <a:chExt cx="4128490" cy="823290"/>
          </a:xfrm>
        </p:grpSpPr>
        <p:sp>
          <p:nvSpPr>
            <p:cNvPr id="100" name="Rectangle 99">
              <a:extLst>
                <a:ext uri="{FF2B5EF4-FFF2-40B4-BE49-F238E27FC236}">
                  <a16:creationId xmlns:a16="http://schemas.microsoft.com/office/drawing/2014/main" id="{7225B06E-05B7-4F5A-2C16-DBE4619010A0}"/>
                </a:ext>
              </a:extLst>
            </p:cNvPr>
            <p:cNvSpPr/>
            <p:nvPr/>
          </p:nvSpPr>
          <p:spPr>
            <a:xfrm>
              <a:off x="1705140" y="3222930"/>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Sales</a:t>
              </a:r>
              <a:endParaRPr lang="en-IN" sz="2400" dirty="0"/>
            </a:p>
          </p:txBody>
        </p:sp>
        <p:sp>
          <p:nvSpPr>
            <p:cNvPr id="101" name="Rectangle 100">
              <a:extLst>
                <a:ext uri="{FF2B5EF4-FFF2-40B4-BE49-F238E27FC236}">
                  <a16:creationId xmlns:a16="http://schemas.microsoft.com/office/drawing/2014/main" id="{AC9FBB55-DF46-828C-C97E-BE4542FDBC0C}"/>
                </a:ext>
              </a:extLst>
            </p:cNvPr>
            <p:cNvSpPr/>
            <p:nvPr/>
          </p:nvSpPr>
          <p:spPr>
            <a:xfrm>
              <a:off x="5026166" y="3222929"/>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Patua One" panose="02000000000000000000" pitchFamily="2" charset="0"/>
                </a:rPr>
                <a:t>45</a:t>
              </a:r>
              <a:endParaRPr lang="en-IN" sz="3200" dirty="0">
                <a:latin typeface="Patua One" panose="02000000000000000000" pitchFamily="2" charset="0"/>
              </a:endParaRPr>
            </a:p>
          </p:txBody>
        </p:sp>
      </p:grpSp>
      <p:grpSp>
        <p:nvGrpSpPr>
          <p:cNvPr id="102" name="Group 101">
            <a:extLst>
              <a:ext uri="{FF2B5EF4-FFF2-40B4-BE49-F238E27FC236}">
                <a16:creationId xmlns:a16="http://schemas.microsoft.com/office/drawing/2014/main" id="{0BF31C6B-FB2B-EE5F-1645-C7CF22B919CA}"/>
              </a:ext>
            </a:extLst>
          </p:cNvPr>
          <p:cNvGrpSpPr/>
          <p:nvPr/>
        </p:nvGrpSpPr>
        <p:grpSpPr>
          <a:xfrm>
            <a:off x="1705140" y="4261204"/>
            <a:ext cx="4128490" cy="823290"/>
            <a:chOff x="1705140" y="4261204"/>
            <a:chExt cx="4128490" cy="823290"/>
          </a:xfrm>
        </p:grpSpPr>
        <p:sp>
          <p:nvSpPr>
            <p:cNvPr id="103" name="Rectangle 102">
              <a:extLst>
                <a:ext uri="{FF2B5EF4-FFF2-40B4-BE49-F238E27FC236}">
                  <a16:creationId xmlns:a16="http://schemas.microsoft.com/office/drawing/2014/main" id="{0111DFA5-FB3F-D128-A51E-C6F47DBAAEFE}"/>
                </a:ext>
              </a:extLst>
            </p:cNvPr>
            <p:cNvSpPr/>
            <p:nvPr/>
          </p:nvSpPr>
          <p:spPr>
            <a:xfrm>
              <a:off x="1705140" y="4261205"/>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Receptionist</a:t>
              </a:r>
              <a:endParaRPr lang="en-IN" sz="2400" dirty="0"/>
            </a:p>
          </p:txBody>
        </p:sp>
        <p:sp>
          <p:nvSpPr>
            <p:cNvPr id="104" name="Rectangle 103">
              <a:extLst>
                <a:ext uri="{FF2B5EF4-FFF2-40B4-BE49-F238E27FC236}">
                  <a16:creationId xmlns:a16="http://schemas.microsoft.com/office/drawing/2014/main" id="{91D915CD-0271-7EA4-8796-374130BBE672}"/>
                </a:ext>
              </a:extLst>
            </p:cNvPr>
            <p:cNvSpPr/>
            <p:nvPr/>
          </p:nvSpPr>
          <p:spPr>
            <a:xfrm>
              <a:off x="5026166" y="4261204"/>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Patua One" panose="02000000000000000000" pitchFamily="2" charset="0"/>
                </a:rPr>
                <a:t>35</a:t>
              </a:r>
              <a:endParaRPr lang="en-IN" sz="3200" b="1" dirty="0">
                <a:latin typeface="Patua One" panose="02000000000000000000" pitchFamily="2" charset="0"/>
              </a:endParaRPr>
            </a:p>
          </p:txBody>
        </p:sp>
      </p:grpSp>
      <p:grpSp>
        <p:nvGrpSpPr>
          <p:cNvPr id="105" name="Group 104">
            <a:extLst>
              <a:ext uri="{FF2B5EF4-FFF2-40B4-BE49-F238E27FC236}">
                <a16:creationId xmlns:a16="http://schemas.microsoft.com/office/drawing/2014/main" id="{DB11B335-D291-1D05-8269-0779DC2C9404}"/>
              </a:ext>
            </a:extLst>
          </p:cNvPr>
          <p:cNvGrpSpPr/>
          <p:nvPr/>
        </p:nvGrpSpPr>
        <p:grpSpPr>
          <a:xfrm>
            <a:off x="1705140" y="5299479"/>
            <a:ext cx="4128490" cy="823290"/>
            <a:chOff x="1705140" y="5299479"/>
            <a:chExt cx="4128490" cy="823290"/>
          </a:xfrm>
        </p:grpSpPr>
        <p:sp>
          <p:nvSpPr>
            <p:cNvPr id="106" name="Rectangle 105">
              <a:extLst>
                <a:ext uri="{FF2B5EF4-FFF2-40B4-BE49-F238E27FC236}">
                  <a16:creationId xmlns:a16="http://schemas.microsoft.com/office/drawing/2014/main" id="{870DCFAB-48ED-36D1-F4C5-67F05D884763}"/>
                </a:ext>
              </a:extLst>
            </p:cNvPr>
            <p:cNvSpPr/>
            <p:nvPr/>
          </p:nvSpPr>
          <p:spPr>
            <a:xfrm>
              <a:off x="1705140" y="5299480"/>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IT</a:t>
              </a:r>
              <a:endParaRPr lang="en-IN" sz="2400" dirty="0"/>
            </a:p>
          </p:txBody>
        </p:sp>
        <p:sp>
          <p:nvSpPr>
            <p:cNvPr id="107" name="Rectangle 106">
              <a:extLst>
                <a:ext uri="{FF2B5EF4-FFF2-40B4-BE49-F238E27FC236}">
                  <a16:creationId xmlns:a16="http://schemas.microsoft.com/office/drawing/2014/main" id="{25CD3C14-A4A2-02E9-2E98-735BB0A63E74}"/>
                </a:ext>
              </a:extLst>
            </p:cNvPr>
            <p:cNvSpPr/>
            <p:nvPr/>
          </p:nvSpPr>
          <p:spPr>
            <a:xfrm>
              <a:off x="5026166" y="5299479"/>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Patua One" panose="02000000000000000000" pitchFamily="2" charset="0"/>
                </a:rPr>
                <a:t>25</a:t>
              </a:r>
              <a:endParaRPr lang="en-IN" sz="3200" b="1" dirty="0">
                <a:latin typeface="Patua One" panose="02000000000000000000" pitchFamily="2" charset="0"/>
              </a:endParaRPr>
            </a:p>
          </p:txBody>
        </p:sp>
      </p:grpSp>
      <p:sp>
        <p:nvSpPr>
          <p:cNvPr id="2" name="TextBox 1">
            <a:extLst>
              <a:ext uri="{FF2B5EF4-FFF2-40B4-BE49-F238E27FC236}">
                <a16:creationId xmlns:a16="http://schemas.microsoft.com/office/drawing/2014/main" id="{10E98D1A-0EE2-6B7A-D470-C0F1D9D52569}"/>
              </a:ext>
            </a:extLst>
          </p:cNvPr>
          <p:cNvSpPr txBox="1"/>
          <p:nvPr/>
        </p:nvSpPr>
        <p:spPr>
          <a:xfrm>
            <a:off x="1458922" y="44334"/>
            <a:ext cx="9291962" cy="1484765"/>
          </a:xfrm>
          <a:prstGeom prst="rect">
            <a:avLst/>
          </a:prstGeom>
          <a:noFill/>
        </p:spPr>
        <p:txBody>
          <a:bodyPr wrap="square" rtlCol="0">
            <a:spAutoFit/>
          </a:bodyPr>
          <a:lstStyle/>
          <a:p>
            <a:pPr algn="ctr">
              <a:lnSpc>
                <a:spcPct val="150000"/>
              </a:lnSpc>
            </a:pPr>
            <a:r>
              <a:rPr lang="en-IN" sz="3200" b="0" i="0" dirty="0">
                <a:solidFill>
                  <a:schemeClr val="bg1"/>
                </a:solidFill>
                <a:effectLst/>
                <a:latin typeface="Patua One" panose="02000000000000000000" pitchFamily="2" charset="0"/>
              </a:rPr>
              <a:t>Name a department that might struggle </a:t>
            </a:r>
          </a:p>
          <a:p>
            <a:pPr algn="ctr">
              <a:lnSpc>
                <a:spcPct val="150000"/>
              </a:lnSpc>
            </a:pPr>
            <a:r>
              <a:rPr lang="en-IN" sz="3200" b="0" i="0" dirty="0">
                <a:solidFill>
                  <a:schemeClr val="bg1"/>
                </a:solidFill>
                <a:effectLst/>
                <a:latin typeface="Patua One" panose="02000000000000000000" pitchFamily="2" charset="0"/>
              </a:rPr>
              <a:t>if the phones went down</a:t>
            </a:r>
            <a:endParaRPr lang="en-IN" sz="3200" dirty="0">
              <a:solidFill>
                <a:schemeClr val="bg1"/>
              </a:solidFill>
              <a:latin typeface="Patua One" panose="02000000000000000000" pitchFamily="2" charset="0"/>
            </a:endParaRPr>
          </a:p>
        </p:txBody>
      </p:sp>
      <p:grpSp>
        <p:nvGrpSpPr>
          <p:cNvPr id="3" name="Group 2">
            <a:extLst>
              <a:ext uri="{FF2B5EF4-FFF2-40B4-BE49-F238E27FC236}">
                <a16:creationId xmlns:a16="http://schemas.microsoft.com/office/drawing/2014/main" id="{4394DBD0-E24C-4C10-B8FA-E7DDE576B366}"/>
              </a:ext>
            </a:extLst>
          </p:cNvPr>
          <p:cNvGrpSpPr/>
          <p:nvPr/>
        </p:nvGrpSpPr>
        <p:grpSpPr>
          <a:xfrm>
            <a:off x="1705140" y="2184401"/>
            <a:ext cx="4128490" cy="823289"/>
            <a:chOff x="1305719" y="2049243"/>
            <a:chExt cx="4503901" cy="879797"/>
          </a:xfrm>
        </p:grpSpPr>
        <p:sp>
          <p:nvSpPr>
            <p:cNvPr id="4" name="Rectangle 3">
              <a:extLst>
                <a:ext uri="{FF2B5EF4-FFF2-40B4-BE49-F238E27FC236}">
                  <a16:creationId xmlns:a16="http://schemas.microsoft.com/office/drawing/2014/main" id="{8D0E3288-76FF-F3DF-6ED2-480A93B85DF5}"/>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Oval 4">
              <a:extLst>
                <a:ext uri="{FF2B5EF4-FFF2-40B4-BE49-F238E27FC236}">
                  <a16:creationId xmlns:a16="http://schemas.microsoft.com/office/drawing/2014/main" id="{46A141C2-E31A-3C90-77CC-256D857190B4}"/>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a:t>
              </a:r>
              <a:endParaRPr lang="en-IN" dirty="0"/>
            </a:p>
          </p:txBody>
        </p:sp>
      </p:grpSp>
      <p:grpSp>
        <p:nvGrpSpPr>
          <p:cNvPr id="6" name="Group 5">
            <a:extLst>
              <a:ext uri="{FF2B5EF4-FFF2-40B4-BE49-F238E27FC236}">
                <a16:creationId xmlns:a16="http://schemas.microsoft.com/office/drawing/2014/main" id="{FAF05166-4A95-564B-6F92-2A0FCB9CF1AE}"/>
              </a:ext>
            </a:extLst>
          </p:cNvPr>
          <p:cNvGrpSpPr/>
          <p:nvPr/>
        </p:nvGrpSpPr>
        <p:grpSpPr>
          <a:xfrm>
            <a:off x="1705140" y="3225457"/>
            <a:ext cx="4128490" cy="823289"/>
            <a:chOff x="1305719" y="2049243"/>
            <a:chExt cx="4503901" cy="879797"/>
          </a:xfrm>
        </p:grpSpPr>
        <p:sp>
          <p:nvSpPr>
            <p:cNvPr id="7" name="Rectangle 6">
              <a:extLst>
                <a:ext uri="{FF2B5EF4-FFF2-40B4-BE49-F238E27FC236}">
                  <a16:creationId xmlns:a16="http://schemas.microsoft.com/office/drawing/2014/main" id="{A560814E-CF10-897A-D20B-B4C9AAD30166}"/>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a:extLst>
                <a:ext uri="{FF2B5EF4-FFF2-40B4-BE49-F238E27FC236}">
                  <a16:creationId xmlns:a16="http://schemas.microsoft.com/office/drawing/2014/main" id="{43387AEB-7A6E-E6CE-8F2D-50E574E74499}"/>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a:t>
              </a:r>
              <a:endParaRPr lang="en-IN" dirty="0"/>
            </a:p>
          </p:txBody>
        </p:sp>
      </p:grpSp>
      <p:grpSp>
        <p:nvGrpSpPr>
          <p:cNvPr id="12" name="Group 11">
            <a:extLst>
              <a:ext uri="{FF2B5EF4-FFF2-40B4-BE49-F238E27FC236}">
                <a16:creationId xmlns:a16="http://schemas.microsoft.com/office/drawing/2014/main" id="{B88BE12F-6D27-4614-A0FA-C0B3E1435F8E}"/>
              </a:ext>
            </a:extLst>
          </p:cNvPr>
          <p:cNvGrpSpPr/>
          <p:nvPr/>
        </p:nvGrpSpPr>
        <p:grpSpPr>
          <a:xfrm>
            <a:off x="1705140" y="5299479"/>
            <a:ext cx="4128490" cy="823289"/>
            <a:chOff x="1305719" y="2049243"/>
            <a:chExt cx="4503901" cy="879797"/>
          </a:xfrm>
        </p:grpSpPr>
        <p:sp>
          <p:nvSpPr>
            <p:cNvPr id="13" name="Rectangle 12">
              <a:extLst>
                <a:ext uri="{FF2B5EF4-FFF2-40B4-BE49-F238E27FC236}">
                  <a16:creationId xmlns:a16="http://schemas.microsoft.com/office/drawing/2014/main" id="{F01E862E-0A99-355C-AFC3-00AF90612EC2}"/>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a:extLst>
                <a:ext uri="{FF2B5EF4-FFF2-40B4-BE49-F238E27FC236}">
                  <a16:creationId xmlns:a16="http://schemas.microsoft.com/office/drawing/2014/main" id="{2D207BFF-C72B-5774-E39E-23D6F7243DF0}"/>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a:t>
              </a:r>
              <a:endParaRPr lang="en-IN" dirty="0"/>
            </a:p>
          </p:txBody>
        </p:sp>
      </p:grpSp>
      <p:grpSp>
        <p:nvGrpSpPr>
          <p:cNvPr id="36" name="Group 35">
            <a:extLst>
              <a:ext uri="{FF2B5EF4-FFF2-40B4-BE49-F238E27FC236}">
                <a16:creationId xmlns:a16="http://schemas.microsoft.com/office/drawing/2014/main" id="{1CA43412-E68B-9DE4-AE1A-63F34C2E8359}"/>
              </a:ext>
            </a:extLst>
          </p:cNvPr>
          <p:cNvGrpSpPr/>
          <p:nvPr/>
        </p:nvGrpSpPr>
        <p:grpSpPr>
          <a:xfrm>
            <a:off x="1705140" y="4255357"/>
            <a:ext cx="4128490" cy="823289"/>
            <a:chOff x="1305719" y="2049243"/>
            <a:chExt cx="4503901" cy="879797"/>
          </a:xfrm>
        </p:grpSpPr>
        <p:sp>
          <p:nvSpPr>
            <p:cNvPr id="37" name="Rectangle 36">
              <a:extLst>
                <a:ext uri="{FF2B5EF4-FFF2-40B4-BE49-F238E27FC236}">
                  <a16:creationId xmlns:a16="http://schemas.microsoft.com/office/drawing/2014/main" id="{69230886-C14A-CF53-666F-AE98900D162B}"/>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Oval 37">
              <a:extLst>
                <a:ext uri="{FF2B5EF4-FFF2-40B4-BE49-F238E27FC236}">
                  <a16:creationId xmlns:a16="http://schemas.microsoft.com/office/drawing/2014/main" id="{874A3C97-F98C-7602-7B5E-1D6BC222B8B9}"/>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a:t>
              </a:r>
              <a:endParaRPr lang="en-IN" dirty="0"/>
            </a:p>
          </p:txBody>
        </p:sp>
      </p:grpSp>
      <p:grpSp>
        <p:nvGrpSpPr>
          <p:cNvPr id="118" name="Group 117">
            <a:extLst>
              <a:ext uri="{FF2B5EF4-FFF2-40B4-BE49-F238E27FC236}">
                <a16:creationId xmlns:a16="http://schemas.microsoft.com/office/drawing/2014/main" id="{E3A8485D-7013-C01D-F19B-86A48C4EBAB9}"/>
              </a:ext>
            </a:extLst>
          </p:cNvPr>
          <p:cNvGrpSpPr/>
          <p:nvPr/>
        </p:nvGrpSpPr>
        <p:grpSpPr>
          <a:xfrm>
            <a:off x="0" y="2"/>
            <a:ext cx="12192000" cy="6858000"/>
            <a:chOff x="0" y="0"/>
            <a:chExt cx="12192000" cy="6858000"/>
          </a:xfrm>
        </p:grpSpPr>
        <p:sp>
          <p:nvSpPr>
            <p:cNvPr id="119" name="Rectangle 118">
              <a:extLst>
                <a:ext uri="{FF2B5EF4-FFF2-40B4-BE49-F238E27FC236}">
                  <a16:creationId xmlns:a16="http://schemas.microsoft.com/office/drawing/2014/main" id="{8A321F3F-2941-A892-A678-F81C83EA2F09}"/>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120" name="Cross 119">
              <a:extLst>
                <a:ext uri="{FF2B5EF4-FFF2-40B4-BE49-F238E27FC236}">
                  <a16:creationId xmlns:a16="http://schemas.microsoft.com/office/drawing/2014/main" id="{2EA11504-1C6B-FD8D-F40C-9AEEF8F8A1AD}"/>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21" name="Group 120">
            <a:extLst>
              <a:ext uri="{FF2B5EF4-FFF2-40B4-BE49-F238E27FC236}">
                <a16:creationId xmlns:a16="http://schemas.microsoft.com/office/drawing/2014/main" id="{F8120AD7-E0FF-EF81-2F0A-D5FE937CC4EB}"/>
              </a:ext>
            </a:extLst>
          </p:cNvPr>
          <p:cNvGrpSpPr/>
          <p:nvPr/>
        </p:nvGrpSpPr>
        <p:grpSpPr>
          <a:xfrm>
            <a:off x="0" y="4"/>
            <a:ext cx="12192000" cy="6858000"/>
            <a:chOff x="0" y="0"/>
            <a:chExt cx="12192000" cy="6858000"/>
          </a:xfrm>
        </p:grpSpPr>
        <p:sp>
          <p:nvSpPr>
            <p:cNvPr id="122" name="Rectangle 121">
              <a:extLst>
                <a:ext uri="{FF2B5EF4-FFF2-40B4-BE49-F238E27FC236}">
                  <a16:creationId xmlns:a16="http://schemas.microsoft.com/office/drawing/2014/main" id="{7EA19100-0D20-4809-6FCA-ACF244B43ED3}"/>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123" name="Cross 122">
              <a:extLst>
                <a:ext uri="{FF2B5EF4-FFF2-40B4-BE49-F238E27FC236}">
                  <a16:creationId xmlns:a16="http://schemas.microsoft.com/office/drawing/2014/main" id="{0A7A63E2-C00F-836E-1894-49A9297DE033}"/>
                </a:ext>
              </a:extLst>
            </p:cNvPr>
            <p:cNvSpPr/>
            <p:nvPr/>
          </p:nvSpPr>
          <p:spPr>
            <a:xfrm rot="2700000">
              <a:off x="30250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4" name="Cross 123">
              <a:extLst>
                <a:ext uri="{FF2B5EF4-FFF2-40B4-BE49-F238E27FC236}">
                  <a16:creationId xmlns:a16="http://schemas.microsoft.com/office/drawing/2014/main" id="{1433046C-9646-65AA-96C0-BE20E66A32F7}"/>
                </a:ext>
              </a:extLst>
            </p:cNvPr>
            <p:cNvSpPr/>
            <p:nvPr/>
          </p:nvSpPr>
          <p:spPr>
            <a:xfrm rot="2700000">
              <a:off x="5881465"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25" name="Group 124">
            <a:extLst>
              <a:ext uri="{FF2B5EF4-FFF2-40B4-BE49-F238E27FC236}">
                <a16:creationId xmlns:a16="http://schemas.microsoft.com/office/drawing/2014/main" id="{B318384B-ABD4-36BD-4C03-88205F2D9C44}"/>
              </a:ext>
            </a:extLst>
          </p:cNvPr>
          <p:cNvGrpSpPr/>
          <p:nvPr/>
        </p:nvGrpSpPr>
        <p:grpSpPr>
          <a:xfrm>
            <a:off x="0" y="0"/>
            <a:ext cx="12192000" cy="6858000"/>
            <a:chOff x="0" y="0"/>
            <a:chExt cx="12192000" cy="6858000"/>
          </a:xfrm>
        </p:grpSpPr>
        <p:sp>
          <p:nvSpPr>
            <p:cNvPr id="126" name="Rectangle 125">
              <a:extLst>
                <a:ext uri="{FF2B5EF4-FFF2-40B4-BE49-F238E27FC236}">
                  <a16:creationId xmlns:a16="http://schemas.microsoft.com/office/drawing/2014/main" id="{4B414863-BAB2-FB40-C8B9-372D1884E9EE}"/>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127" name="Cross 126">
              <a:extLst>
                <a:ext uri="{FF2B5EF4-FFF2-40B4-BE49-F238E27FC236}">
                  <a16:creationId xmlns:a16="http://schemas.microsoft.com/office/drawing/2014/main" id="{250F3F71-998D-6326-2D7F-6FAF57BDBCF8}"/>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8" name="Cross 127">
              <a:extLst>
                <a:ext uri="{FF2B5EF4-FFF2-40B4-BE49-F238E27FC236}">
                  <a16:creationId xmlns:a16="http://schemas.microsoft.com/office/drawing/2014/main" id="{6438E411-69CD-C13A-F151-AB88F733C3B7}"/>
                </a:ext>
              </a:extLst>
            </p:cNvPr>
            <p:cNvSpPr/>
            <p:nvPr/>
          </p:nvSpPr>
          <p:spPr>
            <a:xfrm rot="2700000">
              <a:off x="7376768" y="1805819"/>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9" name="Cross 128">
              <a:extLst>
                <a:ext uri="{FF2B5EF4-FFF2-40B4-BE49-F238E27FC236}">
                  <a16:creationId xmlns:a16="http://schemas.microsoft.com/office/drawing/2014/main" id="{2FB87CCD-96F3-E68E-D188-69B752620960}"/>
                </a:ext>
              </a:extLst>
            </p:cNvPr>
            <p:cNvSpPr/>
            <p:nvPr/>
          </p:nvSpPr>
          <p:spPr>
            <a:xfrm rot="2700000">
              <a:off x="1577206" y="1805820"/>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30" name="Group 129">
            <a:extLst>
              <a:ext uri="{FF2B5EF4-FFF2-40B4-BE49-F238E27FC236}">
                <a16:creationId xmlns:a16="http://schemas.microsoft.com/office/drawing/2014/main" id="{0EC49442-6E6D-B92C-ACB9-30A819339F31}"/>
              </a:ext>
            </a:extLst>
          </p:cNvPr>
          <p:cNvGrpSpPr/>
          <p:nvPr/>
        </p:nvGrpSpPr>
        <p:grpSpPr>
          <a:xfrm>
            <a:off x="9493793" y="6266906"/>
            <a:ext cx="451734" cy="451732"/>
            <a:chOff x="3549843" y="4495800"/>
            <a:chExt cx="1003687" cy="1003687"/>
          </a:xfrm>
        </p:grpSpPr>
        <p:sp>
          <p:nvSpPr>
            <p:cNvPr id="131" name="Oval 130">
              <a:extLst>
                <a:ext uri="{FF2B5EF4-FFF2-40B4-BE49-F238E27FC236}">
                  <a16:creationId xmlns:a16="http://schemas.microsoft.com/office/drawing/2014/main" id="{070DD019-E8F7-46D1-F6CF-563B6D88689F}"/>
                </a:ext>
              </a:extLst>
            </p:cNvPr>
            <p:cNvSpPr/>
            <p:nvPr/>
          </p:nvSpPr>
          <p:spPr>
            <a:xfrm>
              <a:off x="3549843" y="4495800"/>
              <a:ext cx="1003687" cy="1003687"/>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2" name="Cross 131">
              <a:extLst>
                <a:ext uri="{FF2B5EF4-FFF2-40B4-BE49-F238E27FC236}">
                  <a16:creationId xmlns:a16="http://schemas.microsoft.com/office/drawing/2014/main" id="{5C584FDA-C97F-1744-33BC-6ED89616984F}"/>
                </a:ext>
              </a:extLst>
            </p:cNvPr>
            <p:cNvSpPr/>
            <p:nvPr/>
          </p:nvSpPr>
          <p:spPr>
            <a:xfrm rot="2700000">
              <a:off x="3771460" y="4717420"/>
              <a:ext cx="560450" cy="560448"/>
            </a:xfrm>
            <a:prstGeom prst="plus">
              <a:avLst>
                <a:gd name="adj" fmla="val 405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33" name="Group 132">
            <a:extLst>
              <a:ext uri="{FF2B5EF4-FFF2-40B4-BE49-F238E27FC236}">
                <a16:creationId xmlns:a16="http://schemas.microsoft.com/office/drawing/2014/main" id="{B6384455-A162-667F-762C-5FE67496EC5B}"/>
              </a:ext>
            </a:extLst>
          </p:cNvPr>
          <p:cNvGrpSpPr/>
          <p:nvPr/>
        </p:nvGrpSpPr>
        <p:grpSpPr>
          <a:xfrm>
            <a:off x="10035126" y="6266906"/>
            <a:ext cx="451734" cy="451732"/>
            <a:chOff x="3549843" y="4495800"/>
            <a:chExt cx="1003687" cy="1003687"/>
          </a:xfrm>
        </p:grpSpPr>
        <p:sp>
          <p:nvSpPr>
            <p:cNvPr id="134" name="Oval 133">
              <a:extLst>
                <a:ext uri="{FF2B5EF4-FFF2-40B4-BE49-F238E27FC236}">
                  <a16:creationId xmlns:a16="http://schemas.microsoft.com/office/drawing/2014/main" id="{635E2FF4-9071-BFA5-FAFA-0628A1CD49C0}"/>
                </a:ext>
              </a:extLst>
            </p:cNvPr>
            <p:cNvSpPr/>
            <p:nvPr/>
          </p:nvSpPr>
          <p:spPr>
            <a:xfrm>
              <a:off x="3549843" y="4495800"/>
              <a:ext cx="1003687" cy="1003687"/>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5" name="Cross 134">
              <a:extLst>
                <a:ext uri="{FF2B5EF4-FFF2-40B4-BE49-F238E27FC236}">
                  <a16:creationId xmlns:a16="http://schemas.microsoft.com/office/drawing/2014/main" id="{1793CACA-FDC9-FFB2-90F2-818BD4717026}"/>
                </a:ext>
              </a:extLst>
            </p:cNvPr>
            <p:cNvSpPr/>
            <p:nvPr/>
          </p:nvSpPr>
          <p:spPr>
            <a:xfrm rot="2700000">
              <a:off x="3771460" y="4717420"/>
              <a:ext cx="560450" cy="560448"/>
            </a:xfrm>
            <a:prstGeom prst="plus">
              <a:avLst>
                <a:gd name="adj" fmla="val 405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36" name="Group 135">
            <a:extLst>
              <a:ext uri="{FF2B5EF4-FFF2-40B4-BE49-F238E27FC236}">
                <a16:creationId xmlns:a16="http://schemas.microsoft.com/office/drawing/2014/main" id="{FDFFA173-88C6-8CCF-9E3A-5068A344F347}"/>
              </a:ext>
            </a:extLst>
          </p:cNvPr>
          <p:cNvGrpSpPr/>
          <p:nvPr/>
        </p:nvGrpSpPr>
        <p:grpSpPr>
          <a:xfrm>
            <a:off x="8952459" y="6266906"/>
            <a:ext cx="451734" cy="451732"/>
            <a:chOff x="3549843" y="4495800"/>
            <a:chExt cx="1003687" cy="1003687"/>
          </a:xfrm>
        </p:grpSpPr>
        <p:sp>
          <p:nvSpPr>
            <p:cNvPr id="137" name="Oval 136">
              <a:extLst>
                <a:ext uri="{FF2B5EF4-FFF2-40B4-BE49-F238E27FC236}">
                  <a16:creationId xmlns:a16="http://schemas.microsoft.com/office/drawing/2014/main" id="{C5685089-F6D2-23E4-B0CA-F8AF00FBC013}"/>
                </a:ext>
              </a:extLst>
            </p:cNvPr>
            <p:cNvSpPr/>
            <p:nvPr/>
          </p:nvSpPr>
          <p:spPr>
            <a:xfrm>
              <a:off x="3549843" y="4495800"/>
              <a:ext cx="1003687" cy="1003687"/>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8" name="Cross 137">
              <a:extLst>
                <a:ext uri="{FF2B5EF4-FFF2-40B4-BE49-F238E27FC236}">
                  <a16:creationId xmlns:a16="http://schemas.microsoft.com/office/drawing/2014/main" id="{C6872954-3EDA-EFAA-9CC2-C683274B95D7}"/>
                </a:ext>
              </a:extLst>
            </p:cNvPr>
            <p:cNvSpPr/>
            <p:nvPr/>
          </p:nvSpPr>
          <p:spPr>
            <a:xfrm rot="2700000">
              <a:off x="3771460" y="4717420"/>
              <a:ext cx="560450" cy="560448"/>
            </a:xfrm>
            <a:prstGeom prst="plus">
              <a:avLst>
                <a:gd name="adj" fmla="val 405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39" name="Group 138">
            <a:extLst>
              <a:ext uri="{FF2B5EF4-FFF2-40B4-BE49-F238E27FC236}">
                <a16:creationId xmlns:a16="http://schemas.microsoft.com/office/drawing/2014/main" id="{F1083A16-E961-03F0-531B-64469B234C58}"/>
              </a:ext>
            </a:extLst>
          </p:cNvPr>
          <p:cNvGrpSpPr/>
          <p:nvPr/>
        </p:nvGrpSpPr>
        <p:grpSpPr>
          <a:xfrm>
            <a:off x="0" y="2"/>
            <a:ext cx="12192000" cy="6858000"/>
            <a:chOff x="0" y="0"/>
            <a:chExt cx="12192000" cy="6858000"/>
          </a:xfrm>
        </p:grpSpPr>
        <p:sp>
          <p:nvSpPr>
            <p:cNvPr id="140" name="Rectangle 139">
              <a:extLst>
                <a:ext uri="{FF2B5EF4-FFF2-40B4-BE49-F238E27FC236}">
                  <a16:creationId xmlns:a16="http://schemas.microsoft.com/office/drawing/2014/main" id="{1B94C139-184D-574E-5B77-90AB6F6F6F1B}"/>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141" name="Cross 140">
              <a:extLst>
                <a:ext uri="{FF2B5EF4-FFF2-40B4-BE49-F238E27FC236}">
                  <a16:creationId xmlns:a16="http://schemas.microsoft.com/office/drawing/2014/main" id="{A99379F4-214F-C415-D290-30C7CDB75D61}"/>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42" name="Group 141">
            <a:extLst>
              <a:ext uri="{FF2B5EF4-FFF2-40B4-BE49-F238E27FC236}">
                <a16:creationId xmlns:a16="http://schemas.microsoft.com/office/drawing/2014/main" id="{A02401E2-CB73-E955-E125-301584C7CDD8}"/>
              </a:ext>
            </a:extLst>
          </p:cNvPr>
          <p:cNvGrpSpPr/>
          <p:nvPr/>
        </p:nvGrpSpPr>
        <p:grpSpPr>
          <a:xfrm>
            <a:off x="122932" y="6266906"/>
            <a:ext cx="451734" cy="451732"/>
            <a:chOff x="3549843" y="4495800"/>
            <a:chExt cx="1003687" cy="1003687"/>
          </a:xfrm>
          <a:solidFill>
            <a:schemeClr val="bg2">
              <a:lumMod val="90000"/>
            </a:schemeClr>
          </a:solidFill>
        </p:grpSpPr>
        <p:sp>
          <p:nvSpPr>
            <p:cNvPr id="143" name="Oval 142">
              <a:extLst>
                <a:ext uri="{FF2B5EF4-FFF2-40B4-BE49-F238E27FC236}">
                  <a16:creationId xmlns:a16="http://schemas.microsoft.com/office/drawing/2014/main" id="{77A9B9C4-4CEF-6394-CB87-58429E725961}"/>
                </a:ext>
              </a:extLst>
            </p:cNvPr>
            <p:cNvSpPr/>
            <p:nvPr/>
          </p:nvSpPr>
          <p:spPr>
            <a:xfrm>
              <a:off x="3549843" y="4495800"/>
              <a:ext cx="1003687" cy="10036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4" name="Cross 143">
              <a:extLst>
                <a:ext uri="{FF2B5EF4-FFF2-40B4-BE49-F238E27FC236}">
                  <a16:creationId xmlns:a16="http://schemas.microsoft.com/office/drawing/2014/main" id="{3D83EA88-B758-5EB2-73F2-22EA66AF0864}"/>
                </a:ext>
              </a:extLst>
            </p:cNvPr>
            <p:cNvSpPr/>
            <p:nvPr/>
          </p:nvSpPr>
          <p:spPr>
            <a:xfrm rot="2700000">
              <a:off x="3771460" y="4717420"/>
              <a:ext cx="560450" cy="560448"/>
            </a:xfrm>
            <a:prstGeom prst="plus">
              <a:avLst>
                <a:gd name="adj" fmla="val 405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45" name="Group 144">
            <a:extLst>
              <a:ext uri="{FF2B5EF4-FFF2-40B4-BE49-F238E27FC236}">
                <a16:creationId xmlns:a16="http://schemas.microsoft.com/office/drawing/2014/main" id="{D1DAD92C-787F-78DC-B6E7-A1CC7AA12325}"/>
              </a:ext>
            </a:extLst>
          </p:cNvPr>
          <p:cNvGrpSpPr/>
          <p:nvPr/>
        </p:nvGrpSpPr>
        <p:grpSpPr>
          <a:xfrm>
            <a:off x="0" y="2"/>
            <a:ext cx="12192000" cy="6858000"/>
            <a:chOff x="0" y="0"/>
            <a:chExt cx="12192000" cy="6858000"/>
          </a:xfrm>
        </p:grpSpPr>
        <p:sp>
          <p:nvSpPr>
            <p:cNvPr id="146" name="Rectangle 145">
              <a:extLst>
                <a:ext uri="{FF2B5EF4-FFF2-40B4-BE49-F238E27FC236}">
                  <a16:creationId xmlns:a16="http://schemas.microsoft.com/office/drawing/2014/main" id="{2474513F-0CD7-123C-A706-26461F1CE555}"/>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147" name="Cross 146">
              <a:extLst>
                <a:ext uri="{FF2B5EF4-FFF2-40B4-BE49-F238E27FC236}">
                  <a16:creationId xmlns:a16="http://schemas.microsoft.com/office/drawing/2014/main" id="{4CCDEC86-0E14-3782-F611-0754762E90B8}"/>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48" name="Group 147">
            <a:extLst>
              <a:ext uri="{FF2B5EF4-FFF2-40B4-BE49-F238E27FC236}">
                <a16:creationId xmlns:a16="http://schemas.microsoft.com/office/drawing/2014/main" id="{B7FA4907-1E0B-FA66-32ED-204EC0DA9276}"/>
              </a:ext>
            </a:extLst>
          </p:cNvPr>
          <p:cNvGrpSpPr/>
          <p:nvPr/>
        </p:nvGrpSpPr>
        <p:grpSpPr>
          <a:xfrm>
            <a:off x="655960" y="6266906"/>
            <a:ext cx="451734" cy="451732"/>
            <a:chOff x="3549843" y="4495800"/>
            <a:chExt cx="1003687" cy="1003687"/>
          </a:xfrm>
          <a:solidFill>
            <a:schemeClr val="bg2">
              <a:lumMod val="90000"/>
            </a:schemeClr>
          </a:solidFill>
        </p:grpSpPr>
        <p:sp>
          <p:nvSpPr>
            <p:cNvPr id="149" name="Oval 148">
              <a:extLst>
                <a:ext uri="{FF2B5EF4-FFF2-40B4-BE49-F238E27FC236}">
                  <a16:creationId xmlns:a16="http://schemas.microsoft.com/office/drawing/2014/main" id="{BE47A19F-5529-3F3C-A3C7-C54E80F091F8}"/>
                </a:ext>
              </a:extLst>
            </p:cNvPr>
            <p:cNvSpPr/>
            <p:nvPr/>
          </p:nvSpPr>
          <p:spPr>
            <a:xfrm>
              <a:off x="3549843" y="4495800"/>
              <a:ext cx="1003687" cy="10036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0" name="Cross 149">
              <a:extLst>
                <a:ext uri="{FF2B5EF4-FFF2-40B4-BE49-F238E27FC236}">
                  <a16:creationId xmlns:a16="http://schemas.microsoft.com/office/drawing/2014/main" id="{B685B063-C4FC-357B-D414-373A04C19020}"/>
                </a:ext>
              </a:extLst>
            </p:cNvPr>
            <p:cNvSpPr/>
            <p:nvPr/>
          </p:nvSpPr>
          <p:spPr>
            <a:xfrm rot="2700000">
              <a:off x="3771460" y="4717420"/>
              <a:ext cx="560450" cy="560448"/>
            </a:xfrm>
            <a:prstGeom prst="plus">
              <a:avLst>
                <a:gd name="adj" fmla="val 405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Tree>
    <p:extLst>
      <p:ext uri="{BB962C8B-B14F-4D97-AF65-F5344CB8AC3E}">
        <p14:creationId xmlns:p14="http://schemas.microsoft.com/office/powerpoint/2010/main" val="35444715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3"/>
                                        </p:tgtEl>
                                      </p:cBhvr>
                                    </p:animEffect>
                                    <p:set>
                                      <p:cBhvr>
                                        <p:cTn id="7" dur="1" fill="hold">
                                          <p:stCondLst>
                                            <p:cond delay="24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250"/>
                                        <p:tgtEl>
                                          <p:spTgt spid="6"/>
                                        </p:tgtEl>
                                      </p:cBhvr>
                                    </p:animEffect>
                                    <p:set>
                                      <p:cBhvr>
                                        <p:cTn id="13"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50"/>
                                        <p:tgtEl>
                                          <p:spTgt spid="12"/>
                                        </p:tgtEl>
                                      </p:cBhvr>
                                    </p:animEffect>
                                    <p:set>
                                      <p:cBhvr>
                                        <p:cTn id="19" dur="1" fill="hold">
                                          <p:stCondLst>
                                            <p:cond delay="24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3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250"/>
                                        <p:tgtEl>
                                          <p:spTgt spid="36"/>
                                        </p:tgtEl>
                                      </p:cBhvr>
                                    </p:animEffect>
                                    <p:set>
                                      <p:cBhvr>
                                        <p:cTn id="25" dur="1" fill="hold">
                                          <p:stCondLst>
                                            <p:cond delay="24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6" restart="whenNotActive" fill="hold" evtFilter="cancelBubble" nodeType="interactiveSeq">
                <p:stCondLst>
                  <p:cond evt="onClick" delay="0">
                    <p:tgtEl>
                      <p:spTgt spid="136"/>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withEffect">
                                  <p:stCondLst>
                                    <p:cond delay="0"/>
                                  </p:stCondLst>
                                  <p:childTnLst>
                                    <p:set>
                                      <p:cBhvr>
                                        <p:cTn id="30" dur="1" fill="hold">
                                          <p:stCondLst>
                                            <p:cond delay="0"/>
                                          </p:stCondLst>
                                        </p:cTn>
                                        <p:tgtEl>
                                          <p:spTgt spid="118"/>
                                        </p:tgtEl>
                                        <p:attrNameLst>
                                          <p:attrName>style.visibility</p:attrName>
                                        </p:attrNameLst>
                                      </p:cBhvr>
                                      <p:to>
                                        <p:strVal val="visible"/>
                                      </p:to>
                                    </p:set>
                                    <p:animEffect transition="in" filter="fade">
                                      <p:cBhvr>
                                        <p:cTn id="31" dur="750"/>
                                        <p:tgtEl>
                                          <p:spTgt spid="118"/>
                                        </p:tgtEl>
                                      </p:cBhvr>
                                    </p:animEffect>
                                  </p:childTnLst>
                                </p:cTn>
                              </p:par>
                              <p:par>
                                <p:cTn id="32" presetID="10" presetClass="exit" presetSubtype="0" fill="hold" nodeType="withEffect">
                                  <p:stCondLst>
                                    <p:cond delay="1250"/>
                                  </p:stCondLst>
                                  <p:childTnLst>
                                    <p:animEffect transition="out" filter="fade">
                                      <p:cBhvr>
                                        <p:cTn id="33" dur="750"/>
                                        <p:tgtEl>
                                          <p:spTgt spid="118"/>
                                        </p:tgtEl>
                                      </p:cBhvr>
                                    </p:animEffect>
                                    <p:set>
                                      <p:cBhvr>
                                        <p:cTn id="34" dur="1" fill="hold">
                                          <p:stCondLst>
                                            <p:cond delay="749"/>
                                          </p:stCondLst>
                                        </p:cTn>
                                        <p:tgtEl>
                                          <p:spTgt spid="118"/>
                                        </p:tgtEl>
                                        <p:attrNameLst>
                                          <p:attrName>style.visibility</p:attrName>
                                        </p:attrNameLst>
                                      </p:cBhvr>
                                      <p:to>
                                        <p:strVal val="hidden"/>
                                      </p:to>
                                    </p:set>
                                  </p:childTnLst>
                                </p:cTn>
                              </p:par>
                              <p:par>
                                <p:cTn id="35" presetID="9" presetClass="emph" presetSubtype="0" nodeType="withEffect">
                                  <p:stCondLst>
                                    <p:cond delay="1250"/>
                                  </p:stCondLst>
                                  <p:childTnLst>
                                    <p:set>
                                      <p:cBhvr>
                                        <p:cTn id="36" dur="indefinite"/>
                                        <p:tgtEl>
                                          <p:spTgt spid="136"/>
                                        </p:tgtEl>
                                        <p:attrNameLst>
                                          <p:attrName>style.opacity</p:attrName>
                                        </p:attrNameLst>
                                      </p:cBhvr>
                                      <p:to>
                                        <p:strVal val="0.5"/>
                                      </p:to>
                                    </p:set>
                                    <p:animEffect filter="image" prLst="opacity: 0.5">
                                      <p:cBhvr rctx="IE">
                                        <p:cTn id="37" dur="indefinite"/>
                                        <p:tgtEl>
                                          <p:spTgt spid="136"/>
                                        </p:tgtEl>
                                      </p:cBhvr>
                                    </p:animEffect>
                                  </p:childTnLst>
                                </p:cTn>
                              </p:par>
                            </p:childTnLst>
                          </p:cTn>
                        </p:par>
                      </p:childTnLst>
                    </p:cTn>
                  </p:par>
                </p:childTnLst>
              </p:cTn>
              <p:nextCondLst>
                <p:cond evt="onClick" delay="0">
                  <p:tgtEl>
                    <p:spTgt spid="136"/>
                  </p:tgtEl>
                </p:cond>
              </p:nextCondLst>
            </p:seq>
            <p:seq concurrent="1" nextAc="seek">
              <p:cTn id="38" restart="whenNotActive" fill="hold" evtFilter="cancelBubble" nodeType="interactiveSeq">
                <p:stCondLst>
                  <p:cond evt="onClick" delay="0">
                    <p:tgtEl>
                      <p:spTgt spid="130"/>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withEffect">
                                  <p:stCondLst>
                                    <p:cond delay="0"/>
                                  </p:stCondLst>
                                  <p:childTnLst>
                                    <p:set>
                                      <p:cBhvr>
                                        <p:cTn id="42" dur="1" fill="hold">
                                          <p:stCondLst>
                                            <p:cond delay="0"/>
                                          </p:stCondLst>
                                        </p:cTn>
                                        <p:tgtEl>
                                          <p:spTgt spid="121"/>
                                        </p:tgtEl>
                                        <p:attrNameLst>
                                          <p:attrName>style.visibility</p:attrName>
                                        </p:attrNameLst>
                                      </p:cBhvr>
                                      <p:to>
                                        <p:strVal val="visible"/>
                                      </p:to>
                                    </p:set>
                                    <p:animEffect transition="in" filter="fade">
                                      <p:cBhvr>
                                        <p:cTn id="43" dur="750"/>
                                        <p:tgtEl>
                                          <p:spTgt spid="121"/>
                                        </p:tgtEl>
                                      </p:cBhvr>
                                    </p:animEffect>
                                  </p:childTnLst>
                                </p:cTn>
                              </p:par>
                              <p:par>
                                <p:cTn id="44" presetID="10" presetClass="exit" presetSubtype="0" fill="hold" nodeType="withEffect">
                                  <p:stCondLst>
                                    <p:cond delay="1250"/>
                                  </p:stCondLst>
                                  <p:childTnLst>
                                    <p:animEffect transition="out" filter="fade">
                                      <p:cBhvr>
                                        <p:cTn id="45" dur="750"/>
                                        <p:tgtEl>
                                          <p:spTgt spid="121"/>
                                        </p:tgtEl>
                                      </p:cBhvr>
                                    </p:animEffect>
                                    <p:set>
                                      <p:cBhvr>
                                        <p:cTn id="46" dur="1" fill="hold">
                                          <p:stCondLst>
                                            <p:cond delay="749"/>
                                          </p:stCondLst>
                                        </p:cTn>
                                        <p:tgtEl>
                                          <p:spTgt spid="121"/>
                                        </p:tgtEl>
                                        <p:attrNameLst>
                                          <p:attrName>style.visibility</p:attrName>
                                        </p:attrNameLst>
                                      </p:cBhvr>
                                      <p:to>
                                        <p:strVal val="hidden"/>
                                      </p:to>
                                    </p:set>
                                  </p:childTnLst>
                                </p:cTn>
                              </p:par>
                              <p:par>
                                <p:cTn id="47" presetID="9" presetClass="emph" presetSubtype="0" nodeType="withEffect">
                                  <p:stCondLst>
                                    <p:cond delay="1250"/>
                                  </p:stCondLst>
                                  <p:childTnLst>
                                    <p:set>
                                      <p:cBhvr>
                                        <p:cTn id="48" dur="indefinite"/>
                                        <p:tgtEl>
                                          <p:spTgt spid="130"/>
                                        </p:tgtEl>
                                        <p:attrNameLst>
                                          <p:attrName>style.opacity</p:attrName>
                                        </p:attrNameLst>
                                      </p:cBhvr>
                                      <p:to>
                                        <p:strVal val="0.5"/>
                                      </p:to>
                                    </p:set>
                                    <p:animEffect filter="image" prLst="opacity: 0.5">
                                      <p:cBhvr rctx="IE">
                                        <p:cTn id="49" dur="indefinite"/>
                                        <p:tgtEl>
                                          <p:spTgt spid="130"/>
                                        </p:tgtEl>
                                      </p:cBhvr>
                                    </p:animEffect>
                                  </p:childTnLst>
                                </p:cTn>
                              </p:par>
                            </p:childTnLst>
                          </p:cTn>
                        </p:par>
                      </p:childTnLst>
                    </p:cTn>
                  </p:par>
                </p:childTnLst>
              </p:cTn>
              <p:nextCondLst>
                <p:cond evt="onClick" delay="0">
                  <p:tgtEl>
                    <p:spTgt spid="130"/>
                  </p:tgtEl>
                </p:cond>
              </p:nextCondLst>
            </p:seq>
            <p:seq concurrent="1" nextAc="seek">
              <p:cTn id="50" restart="whenNotActive" fill="hold" evtFilter="cancelBubble" nodeType="interactiveSeq">
                <p:stCondLst>
                  <p:cond evt="onClick" delay="0">
                    <p:tgtEl>
                      <p:spTgt spid="133"/>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nodeType="withEffect">
                                  <p:stCondLst>
                                    <p:cond delay="0"/>
                                  </p:stCondLst>
                                  <p:childTnLst>
                                    <p:set>
                                      <p:cBhvr>
                                        <p:cTn id="54" dur="1" fill="hold">
                                          <p:stCondLst>
                                            <p:cond delay="0"/>
                                          </p:stCondLst>
                                        </p:cTn>
                                        <p:tgtEl>
                                          <p:spTgt spid="125"/>
                                        </p:tgtEl>
                                        <p:attrNameLst>
                                          <p:attrName>style.visibility</p:attrName>
                                        </p:attrNameLst>
                                      </p:cBhvr>
                                      <p:to>
                                        <p:strVal val="visible"/>
                                      </p:to>
                                    </p:set>
                                    <p:animEffect transition="in" filter="fade">
                                      <p:cBhvr>
                                        <p:cTn id="55" dur="750"/>
                                        <p:tgtEl>
                                          <p:spTgt spid="125"/>
                                        </p:tgtEl>
                                      </p:cBhvr>
                                    </p:animEffect>
                                  </p:childTnLst>
                                </p:cTn>
                              </p:par>
                              <p:par>
                                <p:cTn id="56" presetID="10" presetClass="exit" presetSubtype="0" fill="hold" nodeType="withEffect">
                                  <p:stCondLst>
                                    <p:cond delay="1250"/>
                                  </p:stCondLst>
                                  <p:childTnLst>
                                    <p:animEffect transition="out" filter="fade">
                                      <p:cBhvr>
                                        <p:cTn id="57" dur="750"/>
                                        <p:tgtEl>
                                          <p:spTgt spid="125"/>
                                        </p:tgtEl>
                                      </p:cBhvr>
                                    </p:animEffect>
                                    <p:set>
                                      <p:cBhvr>
                                        <p:cTn id="58" dur="1" fill="hold">
                                          <p:stCondLst>
                                            <p:cond delay="749"/>
                                          </p:stCondLst>
                                        </p:cTn>
                                        <p:tgtEl>
                                          <p:spTgt spid="125"/>
                                        </p:tgtEl>
                                        <p:attrNameLst>
                                          <p:attrName>style.visibility</p:attrName>
                                        </p:attrNameLst>
                                      </p:cBhvr>
                                      <p:to>
                                        <p:strVal val="hidden"/>
                                      </p:to>
                                    </p:set>
                                  </p:childTnLst>
                                </p:cTn>
                              </p:par>
                              <p:par>
                                <p:cTn id="59" presetID="9" presetClass="emph" presetSubtype="0" nodeType="withEffect">
                                  <p:stCondLst>
                                    <p:cond delay="1250"/>
                                  </p:stCondLst>
                                  <p:childTnLst>
                                    <p:set>
                                      <p:cBhvr>
                                        <p:cTn id="60" dur="indefinite"/>
                                        <p:tgtEl>
                                          <p:spTgt spid="133"/>
                                        </p:tgtEl>
                                        <p:attrNameLst>
                                          <p:attrName>style.opacity</p:attrName>
                                        </p:attrNameLst>
                                      </p:cBhvr>
                                      <p:to>
                                        <p:strVal val="0.5"/>
                                      </p:to>
                                    </p:set>
                                    <p:animEffect filter="image" prLst="opacity: 0.5">
                                      <p:cBhvr rctx="IE">
                                        <p:cTn id="61" dur="indefinite"/>
                                        <p:tgtEl>
                                          <p:spTgt spid="133"/>
                                        </p:tgtEl>
                                      </p:cBhvr>
                                    </p:animEffect>
                                  </p:childTnLst>
                                </p:cTn>
                              </p:par>
                            </p:childTnLst>
                          </p:cTn>
                        </p:par>
                      </p:childTnLst>
                    </p:cTn>
                  </p:par>
                </p:childTnLst>
              </p:cTn>
              <p:nextCondLst>
                <p:cond evt="onClick" delay="0">
                  <p:tgtEl>
                    <p:spTgt spid="133"/>
                  </p:tgtEl>
                </p:cond>
              </p:nextCondLst>
            </p:seq>
            <p:seq concurrent="1" nextAc="seek">
              <p:cTn id="62" restart="whenNotActive" fill="hold" evtFilter="cancelBubble" nodeType="interactiveSeq">
                <p:stCondLst>
                  <p:cond evt="onClick" delay="0">
                    <p:tgtEl>
                      <p:spTgt spid="142"/>
                    </p:tgtEl>
                  </p:cond>
                </p:stCondLst>
                <p:endSync evt="end" delay="0">
                  <p:rtn val="all"/>
                </p:endSync>
                <p:childTnLst>
                  <p:par>
                    <p:cTn id="63" fill="hold">
                      <p:stCondLst>
                        <p:cond delay="0"/>
                      </p:stCondLst>
                      <p:childTnLst>
                        <p:par>
                          <p:cTn id="64" fill="hold">
                            <p:stCondLst>
                              <p:cond delay="0"/>
                            </p:stCondLst>
                            <p:childTnLst>
                              <p:par>
                                <p:cTn id="65" presetID="10" presetClass="entr" presetSubtype="0" fill="hold" nodeType="withEffect">
                                  <p:stCondLst>
                                    <p:cond delay="0"/>
                                  </p:stCondLst>
                                  <p:childTnLst>
                                    <p:set>
                                      <p:cBhvr>
                                        <p:cTn id="66" dur="1" fill="hold">
                                          <p:stCondLst>
                                            <p:cond delay="0"/>
                                          </p:stCondLst>
                                        </p:cTn>
                                        <p:tgtEl>
                                          <p:spTgt spid="139"/>
                                        </p:tgtEl>
                                        <p:attrNameLst>
                                          <p:attrName>style.visibility</p:attrName>
                                        </p:attrNameLst>
                                      </p:cBhvr>
                                      <p:to>
                                        <p:strVal val="visible"/>
                                      </p:to>
                                    </p:set>
                                    <p:animEffect transition="in" filter="fade">
                                      <p:cBhvr>
                                        <p:cTn id="67" dur="750"/>
                                        <p:tgtEl>
                                          <p:spTgt spid="139"/>
                                        </p:tgtEl>
                                      </p:cBhvr>
                                    </p:animEffect>
                                  </p:childTnLst>
                                </p:cTn>
                              </p:par>
                              <p:par>
                                <p:cTn id="68" presetID="10" presetClass="exit" presetSubtype="0" fill="hold" nodeType="withEffect">
                                  <p:stCondLst>
                                    <p:cond delay="1250"/>
                                  </p:stCondLst>
                                  <p:childTnLst>
                                    <p:animEffect transition="out" filter="fade">
                                      <p:cBhvr>
                                        <p:cTn id="69" dur="750"/>
                                        <p:tgtEl>
                                          <p:spTgt spid="139"/>
                                        </p:tgtEl>
                                      </p:cBhvr>
                                    </p:animEffect>
                                    <p:set>
                                      <p:cBhvr>
                                        <p:cTn id="70" dur="1" fill="hold">
                                          <p:stCondLst>
                                            <p:cond delay="749"/>
                                          </p:stCondLst>
                                        </p:cTn>
                                        <p:tgtEl>
                                          <p:spTgt spid="139"/>
                                        </p:tgtEl>
                                        <p:attrNameLst>
                                          <p:attrName>style.visibility</p:attrName>
                                        </p:attrNameLst>
                                      </p:cBhvr>
                                      <p:to>
                                        <p:strVal val="hidden"/>
                                      </p:to>
                                    </p:set>
                                  </p:childTnLst>
                                </p:cTn>
                              </p:par>
                              <p:par>
                                <p:cTn id="71" presetID="9" presetClass="emph" presetSubtype="0" nodeType="withEffect">
                                  <p:stCondLst>
                                    <p:cond delay="1250"/>
                                  </p:stCondLst>
                                  <p:childTnLst>
                                    <p:set>
                                      <p:cBhvr>
                                        <p:cTn id="72" dur="indefinite"/>
                                        <p:tgtEl>
                                          <p:spTgt spid="142"/>
                                        </p:tgtEl>
                                        <p:attrNameLst>
                                          <p:attrName>style.opacity</p:attrName>
                                        </p:attrNameLst>
                                      </p:cBhvr>
                                      <p:to>
                                        <p:strVal val="0.5"/>
                                      </p:to>
                                    </p:set>
                                    <p:animEffect filter="image" prLst="opacity: 0.5">
                                      <p:cBhvr rctx="IE">
                                        <p:cTn id="73" dur="indefinite"/>
                                        <p:tgtEl>
                                          <p:spTgt spid="142"/>
                                        </p:tgtEl>
                                      </p:cBhvr>
                                    </p:animEffect>
                                  </p:childTnLst>
                                </p:cTn>
                              </p:par>
                            </p:childTnLst>
                          </p:cTn>
                        </p:par>
                      </p:childTnLst>
                    </p:cTn>
                  </p:par>
                </p:childTnLst>
              </p:cTn>
              <p:nextCondLst>
                <p:cond evt="onClick" delay="0">
                  <p:tgtEl>
                    <p:spTgt spid="142"/>
                  </p:tgtEl>
                </p:cond>
              </p:nextCondLst>
            </p:seq>
            <p:seq concurrent="1" nextAc="seek">
              <p:cTn id="74" restart="whenNotActive" fill="hold" evtFilter="cancelBubble" nodeType="interactiveSeq">
                <p:stCondLst>
                  <p:cond evt="onClick" delay="0">
                    <p:tgtEl>
                      <p:spTgt spid="148"/>
                    </p:tgtEl>
                  </p:cond>
                </p:stCondLst>
                <p:endSync evt="end" delay="0">
                  <p:rtn val="all"/>
                </p:endSync>
                <p:childTnLst>
                  <p:par>
                    <p:cTn id="75" fill="hold">
                      <p:stCondLst>
                        <p:cond delay="0"/>
                      </p:stCondLst>
                      <p:childTnLst>
                        <p:par>
                          <p:cTn id="76" fill="hold">
                            <p:stCondLst>
                              <p:cond delay="0"/>
                            </p:stCondLst>
                            <p:childTnLst>
                              <p:par>
                                <p:cTn id="77" presetID="10" presetClass="entr" presetSubtype="0" fill="hold" nodeType="withEffect">
                                  <p:stCondLst>
                                    <p:cond delay="0"/>
                                  </p:stCondLst>
                                  <p:childTnLst>
                                    <p:set>
                                      <p:cBhvr>
                                        <p:cTn id="78" dur="1" fill="hold">
                                          <p:stCondLst>
                                            <p:cond delay="0"/>
                                          </p:stCondLst>
                                        </p:cTn>
                                        <p:tgtEl>
                                          <p:spTgt spid="145"/>
                                        </p:tgtEl>
                                        <p:attrNameLst>
                                          <p:attrName>style.visibility</p:attrName>
                                        </p:attrNameLst>
                                      </p:cBhvr>
                                      <p:to>
                                        <p:strVal val="visible"/>
                                      </p:to>
                                    </p:set>
                                    <p:animEffect transition="in" filter="fade">
                                      <p:cBhvr>
                                        <p:cTn id="79" dur="750"/>
                                        <p:tgtEl>
                                          <p:spTgt spid="145"/>
                                        </p:tgtEl>
                                      </p:cBhvr>
                                    </p:animEffect>
                                  </p:childTnLst>
                                </p:cTn>
                              </p:par>
                              <p:par>
                                <p:cTn id="80" presetID="10" presetClass="exit" presetSubtype="0" fill="hold" nodeType="withEffect">
                                  <p:stCondLst>
                                    <p:cond delay="1250"/>
                                  </p:stCondLst>
                                  <p:childTnLst>
                                    <p:animEffect transition="out" filter="fade">
                                      <p:cBhvr>
                                        <p:cTn id="81" dur="750"/>
                                        <p:tgtEl>
                                          <p:spTgt spid="145"/>
                                        </p:tgtEl>
                                      </p:cBhvr>
                                    </p:animEffect>
                                    <p:set>
                                      <p:cBhvr>
                                        <p:cTn id="82" dur="1" fill="hold">
                                          <p:stCondLst>
                                            <p:cond delay="749"/>
                                          </p:stCondLst>
                                        </p:cTn>
                                        <p:tgtEl>
                                          <p:spTgt spid="145"/>
                                        </p:tgtEl>
                                        <p:attrNameLst>
                                          <p:attrName>style.visibility</p:attrName>
                                        </p:attrNameLst>
                                      </p:cBhvr>
                                      <p:to>
                                        <p:strVal val="hidden"/>
                                      </p:to>
                                    </p:set>
                                  </p:childTnLst>
                                </p:cTn>
                              </p:par>
                              <p:par>
                                <p:cTn id="83" presetID="9" presetClass="emph" presetSubtype="0" nodeType="withEffect">
                                  <p:stCondLst>
                                    <p:cond delay="1250"/>
                                  </p:stCondLst>
                                  <p:childTnLst>
                                    <p:set>
                                      <p:cBhvr>
                                        <p:cTn id="84" dur="indefinite"/>
                                        <p:tgtEl>
                                          <p:spTgt spid="148"/>
                                        </p:tgtEl>
                                        <p:attrNameLst>
                                          <p:attrName>style.opacity</p:attrName>
                                        </p:attrNameLst>
                                      </p:cBhvr>
                                      <p:to>
                                        <p:strVal val="0.5"/>
                                      </p:to>
                                    </p:set>
                                    <p:animEffect filter="image" prLst="opacity: 0.5">
                                      <p:cBhvr rctx="IE">
                                        <p:cTn id="85" dur="indefinite"/>
                                        <p:tgtEl>
                                          <p:spTgt spid="148"/>
                                        </p:tgtEl>
                                      </p:cBhvr>
                                    </p:animEffect>
                                  </p:childTnLst>
                                </p:cTn>
                              </p:par>
                            </p:childTnLst>
                          </p:cTn>
                        </p:par>
                      </p:childTnLst>
                    </p:cTn>
                  </p:par>
                </p:childTnLst>
              </p:cTn>
              <p:nextCondLst>
                <p:cond evt="onClick" delay="0">
                  <p:tgtEl>
                    <p:spTgt spid="148"/>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AAD5B0-3B0A-44ED-3298-E888584727D3}"/>
              </a:ext>
            </a:extLst>
          </p:cNvPr>
          <p:cNvSpPr txBox="1"/>
          <p:nvPr/>
        </p:nvSpPr>
        <p:spPr>
          <a:xfrm>
            <a:off x="2151321" y="233917"/>
            <a:ext cx="7889358" cy="1200329"/>
          </a:xfrm>
          <a:prstGeom prst="rect">
            <a:avLst/>
          </a:prstGeom>
          <a:noFill/>
        </p:spPr>
        <p:txBody>
          <a:bodyPr wrap="square" rtlCol="0">
            <a:spAutoFit/>
          </a:bodyPr>
          <a:lstStyle/>
          <a:p>
            <a:pPr algn="ctr"/>
            <a:r>
              <a:rPr lang="en-US" sz="7200" b="1" dirty="0">
                <a:solidFill>
                  <a:schemeClr val="bg1"/>
                </a:solidFill>
              </a:rPr>
              <a:t>SCORE BOARD</a:t>
            </a:r>
          </a:p>
        </p:txBody>
      </p:sp>
      <p:sp>
        <p:nvSpPr>
          <p:cNvPr id="4" name="Rectangle 3">
            <a:extLst>
              <a:ext uri="{FF2B5EF4-FFF2-40B4-BE49-F238E27FC236}">
                <a16:creationId xmlns:a16="http://schemas.microsoft.com/office/drawing/2014/main" id="{F8D1ADF3-70B5-A473-E034-BBF32140B41A}"/>
              </a:ext>
            </a:extLst>
          </p:cNvPr>
          <p:cNvSpPr/>
          <p:nvPr/>
        </p:nvSpPr>
        <p:spPr>
          <a:xfrm>
            <a:off x="1414130" y="2594345"/>
            <a:ext cx="3551275" cy="2286000"/>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3600" b="1" dirty="0"/>
              <a:t>TEAM BLUE</a:t>
            </a:r>
            <a:endParaRPr lang="en-US" dirty="0"/>
          </a:p>
          <a:p>
            <a:pPr algn="ctr"/>
            <a:endParaRPr lang="en-US" sz="6000" dirty="0"/>
          </a:p>
        </p:txBody>
      </p:sp>
      <p:sp>
        <p:nvSpPr>
          <p:cNvPr id="5" name="Rectangle 4">
            <a:extLst>
              <a:ext uri="{FF2B5EF4-FFF2-40B4-BE49-F238E27FC236}">
                <a16:creationId xmlns:a16="http://schemas.microsoft.com/office/drawing/2014/main" id="{95F7BD23-C209-44CD-640A-381866DFE673}"/>
              </a:ext>
            </a:extLst>
          </p:cNvPr>
          <p:cNvSpPr/>
          <p:nvPr/>
        </p:nvSpPr>
        <p:spPr>
          <a:xfrm>
            <a:off x="6896987" y="2594345"/>
            <a:ext cx="3551275" cy="2286000"/>
          </a:xfrm>
          <a:prstGeom prst="rect">
            <a:avLst/>
          </a:prstGeom>
          <a:solidFill>
            <a:schemeClr val="accent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3600" b="1" dirty="0"/>
              <a:t>TEAM ORANGE</a:t>
            </a:r>
            <a:endParaRPr lang="en-US" dirty="0"/>
          </a:p>
          <a:p>
            <a:pPr algn="ctr"/>
            <a:endParaRPr lang="en-US" sz="6000" dirty="0"/>
          </a:p>
        </p:txBody>
      </p:sp>
    </p:spTree>
    <p:extLst>
      <p:ext uri="{BB962C8B-B14F-4D97-AF65-F5344CB8AC3E}">
        <p14:creationId xmlns:p14="http://schemas.microsoft.com/office/powerpoint/2010/main" val="888567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E153C"/>
        </a:solidFill>
        <a:effectLst/>
      </p:bgPr>
    </p:bg>
    <p:spTree>
      <p:nvGrpSpPr>
        <p:cNvPr id="1" name=""/>
        <p:cNvGrpSpPr/>
        <p:nvPr/>
      </p:nvGrpSpPr>
      <p:grpSpPr>
        <a:xfrm>
          <a:off x="0" y="0"/>
          <a:ext cx="0" cy="0"/>
          <a:chOff x="0" y="0"/>
          <a:chExt cx="0" cy="0"/>
        </a:xfrm>
      </p:grpSpPr>
      <p:sp>
        <p:nvSpPr>
          <p:cNvPr id="59" name="Rectangle: Rounded Corners 58">
            <a:extLst>
              <a:ext uri="{FF2B5EF4-FFF2-40B4-BE49-F238E27FC236}">
                <a16:creationId xmlns:a16="http://schemas.microsoft.com/office/drawing/2014/main" id="{4CEE4804-1F88-B53E-D210-0B54E5107996}"/>
              </a:ext>
            </a:extLst>
          </p:cNvPr>
          <p:cNvSpPr/>
          <p:nvPr/>
        </p:nvSpPr>
        <p:spPr>
          <a:xfrm>
            <a:off x="1320186" y="1803400"/>
            <a:ext cx="9569434" cy="4696988"/>
          </a:xfrm>
          <a:prstGeom prst="roundRect">
            <a:avLst>
              <a:gd name="adj" fmla="val 7800"/>
            </a:avLst>
          </a:prstGeom>
          <a:solidFill>
            <a:srgbClr val="0E153C"/>
          </a:solidFill>
          <a:ln w="127000">
            <a:gradFill>
              <a:gsLst>
                <a:gs pos="0">
                  <a:srgbClr val="EF8032"/>
                </a:gs>
                <a:gs pos="100000">
                  <a:srgbClr val="FFC91D"/>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96" name="Group 95">
            <a:extLst>
              <a:ext uri="{FF2B5EF4-FFF2-40B4-BE49-F238E27FC236}">
                <a16:creationId xmlns:a16="http://schemas.microsoft.com/office/drawing/2014/main" id="{5DC19AE4-5446-4F72-B304-F65C48816446}"/>
              </a:ext>
            </a:extLst>
          </p:cNvPr>
          <p:cNvGrpSpPr/>
          <p:nvPr/>
        </p:nvGrpSpPr>
        <p:grpSpPr>
          <a:xfrm>
            <a:off x="1705140" y="2184656"/>
            <a:ext cx="4128490" cy="823290"/>
            <a:chOff x="1705140" y="2184656"/>
            <a:chExt cx="4128490" cy="823290"/>
          </a:xfrm>
        </p:grpSpPr>
        <p:sp>
          <p:nvSpPr>
            <p:cNvPr id="97" name="Rectangle 96">
              <a:extLst>
                <a:ext uri="{FF2B5EF4-FFF2-40B4-BE49-F238E27FC236}">
                  <a16:creationId xmlns:a16="http://schemas.microsoft.com/office/drawing/2014/main" id="{9C7B260D-F9D7-AFB7-B7F9-618FBAF2814A}"/>
                </a:ext>
              </a:extLst>
            </p:cNvPr>
            <p:cNvSpPr/>
            <p:nvPr/>
          </p:nvSpPr>
          <p:spPr>
            <a:xfrm>
              <a:off x="1705140" y="2184656"/>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Breakroom/ </a:t>
              </a:r>
            </a:p>
            <a:p>
              <a:r>
                <a:rPr lang="en-US" sz="2400" b="1" dirty="0">
                  <a:latin typeface="Patua One" panose="02000000000000000000" pitchFamily="2" charset="0"/>
                </a:rPr>
                <a:t>   Lunchroom</a:t>
              </a:r>
              <a:endParaRPr lang="en-IN" sz="2400" b="1" dirty="0">
                <a:latin typeface="Patua One" panose="02000000000000000000" pitchFamily="2" charset="0"/>
              </a:endParaRPr>
            </a:p>
          </p:txBody>
        </p:sp>
        <p:sp>
          <p:nvSpPr>
            <p:cNvPr id="98" name="Rectangle 97">
              <a:extLst>
                <a:ext uri="{FF2B5EF4-FFF2-40B4-BE49-F238E27FC236}">
                  <a16:creationId xmlns:a16="http://schemas.microsoft.com/office/drawing/2014/main" id="{70015E2C-FD08-D333-9903-B44A3A32B9EC}"/>
                </a:ext>
              </a:extLst>
            </p:cNvPr>
            <p:cNvSpPr/>
            <p:nvPr/>
          </p:nvSpPr>
          <p:spPr>
            <a:xfrm>
              <a:off x="5026166" y="2184656"/>
              <a:ext cx="804124" cy="823290"/>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Patua One" panose="02000000000000000000" pitchFamily="2" charset="0"/>
                </a:rPr>
                <a:t>55</a:t>
              </a:r>
              <a:endParaRPr lang="en-IN" sz="3200" dirty="0">
                <a:latin typeface="Patua One" panose="02000000000000000000" pitchFamily="2" charset="0"/>
              </a:endParaRPr>
            </a:p>
          </p:txBody>
        </p:sp>
      </p:grpSp>
      <p:grpSp>
        <p:nvGrpSpPr>
          <p:cNvPr id="99" name="Group 98">
            <a:extLst>
              <a:ext uri="{FF2B5EF4-FFF2-40B4-BE49-F238E27FC236}">
                <a16:creationId xmlns:a16="http://schemas.microsoft.com/office/drawing/2014/main" id="{84DFED74-D6FF-E954-8E9E-C9CC4750FBAF}"/>
              </a:ext>
            </a:extLst>
          </p:cNvPr>
          <p:cNvGrpSpPr/>
          <p:nvPr/>
        </p:nvGrpSpPr>
        <p:grpSpPr>
          <a:xfrm>
            <a:off x="1705140" y="3222929"/>
            <a:ext cx="4128490" cy="823290"/>
            <a:chOff x="1705140" y="3222929"/>
            <a:chExt cx="4128490" cy="823290"/>
          </a:xfrm>
        </p:grpSpPr>
        <p:sp>
          <p:nvSpPr>
            <p:cNvPr id="100" name="Rectangle 99">
              <a:extLst>
                <a:ext uri="{FF2B5EF4-FFF2-40B4-BE49-F238E27FC236}">
                  <a16:creationId xmlns:a16="http://schemas.microsoft.com/office/drawing/2014/main" id="{7225B06E-05B7-4F5A-2C16-DBE4619010A0}"/>
                </a:ext>
              </a:extLst>
            </p:cNvPr>
            <p:cNvSpPr/>
            <p:nvPr/>
          </p:nvSpPr>
          <p:spPr>
            <a:xfrm>
              <a:off x="1705140" y="3222930"/>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Bathroom</a:t>
              </a:r>
              <a:endParaRPr lang="en-IN" sz="2400" dirty="0"/>
            </a:p>
          </p:txBody>
        </p:sp>
        <p:sp>
          <p:nvSpPr>
            <p:cNvPr id="101" name="Rectangle 100">
              <a:extLst>
                <a:ext uri="{FF2B5EF4-FFF2-40B4-BE49-F238E27FC236}">
                  <a16:creationId xmlns:a16="http://schemas.microsoft.com/office/drawing/2014/main" id="{AC9FBB55-DF46-828C-C97E-BE4542FDBC0C}"/>
                </a:ext>
              </a:extLst>
            </p:cNvPr>
            <p:cNvSpPr/>
            <p:nvPr/>
          </p:nvSpPr>
          <p:spPr>
            <a:xfrm>
              <a:off x="5026166" y="3222929"/>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Patua One" panose="02000000000000000000" pitchFamily="2" charset="0"/>
                </a:rPr>
                <a:t>40</a:t>
              </a:r>
              <a:endParaRPr lang="en-IN" sz="3200" dirty="0">
                <a:latin typeface="Patua One" panose="02000000000000000000" pitchFamily="2" charset="0"/>
              </a:endParaRPr>
            </a:p>
          </p:txBody>
        </p:sp>
      </p:grpSp>
      <p:grpSp>
        <p:nvGrpSpPr>
          <p:cNvPr id="102" name="Group 101">
            <a:extLst>
              <a:ext uri="{FF2B5EF4-FFF2-40B4-BE49-F238E27FC236}">
                <a16:creationId xmlns:a16="http://schemas.microsoft.com/office/drawing/2014/main" id="{0BF31C6B-FB2B-EE5F-1645-C7CF22B919CA}"/>
              </a:ext>
            </a:extLst>
          </p:cNvPr>
          <p:cNvGrpSpPr/>
          <p:nvPr/>
        </p:nvGrpSpPr>
        <p:grpSpPr>
          <a:xfrm>
            <a:off x="1705140" y="4261204"/>
            <a:ext cx="4128490" cy="823290"/>
            <a:chOff x="1705140" y="4261204"/>
            <a:chExt cx="4128490" cy="823290"/>
          </a:xfrm>
        </p:grpSpPr>
        <p:sp>
          <p:nvSpPr>
            <p:cNvPr id="103" name="Rectangle 102">
              <a:extLst>
                <a:ext uri="{FF2B5EF4-FFF2-40B4-BE49-F238E27FC236}">
                  <a16:creationId xmlns:a16="http://schemas.microsoft.com/office/drawing/2014/main" id="{0111DFA5-FB3F-D128-A51E-C6F47DBAAEFE}"/>
                </a:ext>
              </a:extLst>
            </p:cNvPr>
            <p:cNvSpPr/>
            <p:nvPr/>
          </p:nvSpPr>
          <p:spPr>
            <a:xfrm>
              <a:off x="1705140" y="4261205"/>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a:t>
              </a:r>
              <a:r>
                <a:rPr lang="en-US" sz="2400" b="1" dirty="0" err="1">
                  <a:latin typeface="Patua One" panose="02000000000000000000" pitchFamily="2" charset="0"/>
                </a:rPr>
                <a:t>Copyroom</a:t>
              </a:r>
              <a:endParaRPr lang="en-IN" sz="2400" dirty="0"/>
            </a:p>
          </p:txBody>
        </p:sp>
        <p:sp>
          <p:nvSpPr>
            <p:cNvPr id="104" name="Rectangle 103">
              <a:extLst>
                <a:ext uri="{FF2B5EF4-FFF2-40B4-BE49-F238E27FC236}">
                  <a16:creationId xmlns:a16="http://schemas.microsoft.com/office/drawing/2014/main" id="{91D915CD-0271-7EA4-8796-374130BBE672}"/>
                </a:ext>
              </a:extLst>
            </p:cNvPr>
            <p:cNvSpPr/>
            <p:nvPr/>
          </p:nvSpPr>
          <p:spPr>
            <a:xfrm>
              <a:off x="5026166" y="4261204"/>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Patua One" panose="02000000000000000000" pitchFamily="2" charset="0"/>
                </a:rPr>
                <a:t>30</a:t>
              </a:r>
              <a:endParaRPr lang="en-IN" sz="3200" b="1" dirty="0">
                <a:latin typeface="Patua One" panose="02000000000000000000" pitchFamily="2" charset="0"/>
              </a:endParaRPr>
            </a:p>
          </p:txBody>
        </p:sp>
      </p:grpSp>
      <p:grpSp>
        <p:nvGrpSpPr>
          <p:cNvPr id="105" name="Group 104">
            <a:extLst>
              <a:ext uri="{FF2B5EF4-FFF2-40B4-BE49-F238E27FC236}">
                <a16:creationId xmlns:a16="http://schemas.microsoft.com/office/drawing/2014/main" id="{DB11B335-D291-1D05-8269-0779DC2C9404}"/>
              </a:ext>
            </a:extLst>
          </p:cNvPr>
          <p:cNvGrpSpPr/>
          <p:nvPr/>
        </p:nvGrpSpPr>
        <p:grpSpPr>
          <a:xfrm>
            <a:off x="1705140" y="5299479"/>
            <a:ext cx="4128490" cy="823290"/>
            <a:chOff x="1705140" y="5299479"/>
            <a:chExt cx="4128490" cy="823290"/>
          </a:xfrm>
        </p:grpSpPr>
        <p:sp>
          <p:nvSpPr>
            <p:cNvPr id="106" name="Rectangle 105">
              <a:extLst>
                <a:ext uri="{FF2B5EF4-FFF2-40B4-BE49-F238E27FC236}">
                  <a16:creationId xmlns:a16="http://schemas.microsoft.com/office/drawing/2014/main" id="{870DCFAB-48ED-36D1-F4C5-67F05D884763}"/>
                </a:ext>
              </a:extLst>
            </p:cNvPr>
            <p:cNvSpPr/>
            <p:nvPr/>
          </p:nvSpPr>
          <p:spPr>
            <a:xfrm>
              <a:off x="1705140" y="5299480"/>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Hallway/stairs/</a:t>
              </a:r>
            </a:p>
            <a:p>
              <a:r>
                <a:rPr lang="en-US" sz="2400" b="1" dirty="0">
                  <a:latin typeface="Patua One" panose="02000000000000000000" pitchFamily="2" charset="0"/>
                </a:rPr>
                <a:t>   Elevator</a:t>
              </a:r>
              <a:endParaRPr lang="en-IN" sz="2400" dirty="0"/>
            </a:p>
          </p:txBody>
        </p:sp>
        <p:sp>
          <p:nvSpPr>
            <p:cNvPr id="107" name="Rectangle 106">
              <a:extLst>
                <a:ext uri="{FF2B5EF4-FFF2-40B4-BE49-F238E27FC236}">
                  <a16:creationId xmlns:a16="http://schemas.microsoft.com/office/drawing/2014/main" id="{25CD3C14-A4A2-02E9-2E98-735BB0A63E74}"/>
                </a:ext>
              </a:extLst>
            </p:cNvPr>
            <p:cNvSpPr/>
            <p:nvPr/>
          </p:nvSpPr>
          <p:spPr>
            <a:xfrm>
              <a:off x="5026166" y="5299479"/>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Patua One" panose="02000000000000000000" pitchFamily="2" charset="0"/>
                </a:rPr>
                <a:t>20</a:t>
              </a:r>
              <a:endParaRPr lang="en-IN" sz="3200" b="1" dirty="0">
                <a:latin typeface="Patua One" panose="02000000000000000000" pitchFamily="2" charset="0"/>
              </a:endParaRPr>
            </a:p>
          </p:txBody>
        </p:sp>
      </p:grpSp>
      <p:grpSp>
        <p:nvGrpSpPr>
          <p:cNvPr id="108" name="Group 107">
            <a:extLst>
              <a:ext uri="{FF2B5EF4-FFF2-40B4-BE49-F238E27FC236}">
                <a16:creationId xmlns:a16="http://schemas.microsoft.com/office/drawing/2014/main" id="{80A68FF7-1C1C-1FD6-966F-8C9155607655}"/>
              </a:ext>
            </a:extLst>
          </p:cNvPr>
          <p:cNvGrpSpPr/>
          <p:nvPr/>
        </p:nvGrpSpPr>
        <p:grpSpPr>
          <a:xfrm>
            <a:off x="6361710" y="2184655"/>
            <a:ext cx="4128490" cy="823290"/>
            <a:chOff x="6361710" y="2184655"/>
            <a:chExt cx="4128490" cy="823290"/>
          </a:xfrm>
        </p:grpSpPr>
        <p:sp>
          <p:nvSpPr>
            <p:cNvPr id="109" name="Rectangle 108">
              <a:extLst>
                <a:ext uri="{FF2B5EF4-FFF2-40B4-BE49-F238E27FC236}">
                  <a16:creationId xmlns:a16="http://schemas.microsoft.com/office/drawing/2014/main" id="{40ED44EB-8E64-F135-0EA3-97A48AC61B1C}"/>
                </a:ext>
              </a:extLst>
            </p:cNvPr>
            <p:cNvSpPr/>
            <p:nvPr/>
          </p:nvSpPr>
          <p:spPr>
            <a:xfrm>
              <a:off x="6361710" y="2184656"/>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Parking lot</a:t>
              </a:r>
              <a:endParaRPr lang="en-IN" sz="2400" dirty="0"/>
            </a:p>
          </p:txBody>
        </p:sp>
        <p:sp>
          <p:nvSpPr>
            <p:cNvPr id="110" name="Rectangle 109">
              <a:extLst>
                <a:ext uri="{FF2B5EF4-FFF2-40B4-BE49-F238E27FC236}">
                  <a16:creationId xmlns:a16="http://schemas.microsoft.com/office/drawing/2014/main" id="{3C690DDF-4B26-7C91-2969-57B7B617AACD}"/>
                </a:ext>
              </a:extLst>
            </p:cNvPr>
            <p:cNvSpPr/>
            <p:nvPr/>
          </p:nvSpPr>
          <p:spPr>
            <a:xfrm>
              <a:off x="9682736" y="2184655"/>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Patua One" panose="02000000000000000000" pitchFamily="2" charset="0"/>
                </a:rPr>
                <a:t>15</a:t>
              </a:r>
              <a:endParaRPr lang="en-IN" sz="3200" dirty="0">
                <a:latin typeface="Patua One" panose="02000000000000000000" pitchFamily="2" charset="0"/>
              </a:endParaRPr>
            </a:p>
          </p:txBody>
        </p:sp>
      </p:grpSp>
      <p:sp>
        <p:nvSpPr>
          <p:cNvPr id="2" name="TextBox 1">
            <a:extLst>
              <a:ext uri="{FF2B5EF4-FFF2-40B4-BE49-F238E27FC236}">
                <a16:creationId xmlns:a16="http://schemas.microsoft.com/office/drawing/2014/main" id="{10E98D1A-0EE2-6B7A-D470-C0F1D9D52569}"/>
              </a:ext>
            </a:extLst>
          </p:cNvPr>
          <p:cNvSpPr txBox="1"/>
          <p:nvPr/>
        </p:nvSpPr>
        <p:spPr>
          <a:xfrm>
            <a:off x="1458922" y="166902"/>
            <a:ext cx="9291962" cy="1484765"/>
          </a:xfrm>
          <a:prstGeom prst="rect">
            <a:avLst/>
          </a:prstGeom>
          <a:noFill/>
        </p:spPr>
        <p:txBody>
          <a:bodyPr wrap="square" rtlCol="0">
            <a:spAutoFit/>
          </a:bodyPr>
          <a:lstStyle/>
          <a:p>
            <a:pPr algn="ctr">
              <a:lnSpc>
                <a:spcPct val="150000"/>
              </a:lnSpc>
            </a:pPr>
            <a:r>
              <a:rPr lang="en-IN" sz="3200" b="0" i="0" dirty="0">
                <a:solidFill>
                  <a:schemeClr val="bg1"/>
                </a:solidFill>
                <a:effectLst/>
                <a:latin typeface="Patua One" panose="02000000000000000000" pitchFamily="2" charset="0"/>
              </a:rPr>
              <a:t>Name somewhere </a:t>
            </a:r>
            <a:r>
              <a:rPr lang="en-IN" sz="3200" dirty="0">
                <a:solidFill>
                  <a:schemeClr val="bg1"/>
                </a:solidFill>
                <a:latin typeface="Patua One" panose="02000000000000000000" pitchFamily="2" charset="0"/>
              </a:rPr>
              <a:t>at</a:t>
            </a:r>
            <a:r>
              <a:rPr lang="en-IN" sz="3200" b="0" i="0" dirty="0">
                <a:solidFill>
                  <a:schemeClr val="bg1"/>
                </a:solidFill>
                <a:effectLst/>
                <a:latin typeface="Patua One" panose="02000000000000000000" pitchFamily="2" charset="0"/>
              </a:rPr>
              <a:t> work you might run into a </a:t>
            </a:r>
          </a:p>
          <a:p>
            <a:pPr algn="ctr">
              <a:lnSpc>
                <a:spcPct val="150000"/>
              </a:lnSpc>
            </a:pPr>
            <a:r>
              <a:rPr lang="en-IN" sz="3200" b="0" i="0" dirty="0">
                <a:solidFill>
                  <a:schemeClr val="bg1"/>
                </a:solidFill>
                <a:effectLst/>
                <a:latin typeface="Patua One" panose="02000000000000000000" pitchFamily="2" charset="0"/>
              </a:rPr>
              <a:t>colleague/stop for a chat</a:t>
            </a:r>
            <a:endParaRPr lang="en-IN" sz="3200" dirty="0">
              <a:solidFill>
                <a:schemeClr val="bg1"/>
              </a:solidFill>
              <a:latin typeface="Patua One" panose="02000000000000000000" pitchFamily="2" charset="0"/>
            </a:endParaRPr>
          </a:p>
        </p:txBody>
      </p:sp>
      <p:grpSp>
        <p:nvGrpSpPr>
          <p:cNvPr id="21" name="Group 20">
            <a:extLst>
              <a:ext uri="{FF2B5EF4-FFF2-40B4-BE49-F238E27FC236}">
                <a16:creationId xmlns:a16="http://schemas.microsoft.com/office/drawing/2014/main" id="{2E7E02A1-041B-95E1-A1B3-6377A2BB58ED}"/>
              </a:ext>
            </a:extLst>
          </p:cNvPr>
          <p:cNvGrpSpPr/>
          <p:nvPr/>
        </p:nvGrpSpPr>
        <p:grpSpPr>
          <a:xfrm>
            <a:off x="1705140" y="2184401"/>
            <a:ext cx="4128490" cy="823289"/>
            <a:chOff x="1305719" y="2049243"/>
            <a:chExt cx="4503901" cy="879797"/>
          </a:xfrm>
        </p:grpSpPr>
        <p:sp>
          <p:nvSpPr>
            <p:cNvPr id="22" name="Rectangle 21">
              <a:extLst>
                <a:ext uri="{FF2B5EF4-FFF2-40B4-BE49-F238E27FC236}">
                  <a16:creationId xmlns:a16="http://schemas.microsoft.com/office/drawing/2014/main" id="{E56EB7F3-6006-53A5-531E-687960816698}"/>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Oval 22">
              <a:extLst>
                <a:ext uri="{FF2B5EF4-FFF2-40B4-BE49-F238E27FC236}">
                  <a16:creationId xmlns:a16="http://schemas.microsoft.com/office/drawing/2014/main" id="{C695D9DF-BB94-B2B7-1400-1E7A8F9C79C0}"/>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a:t>
              </a:r>
              <a:endParaRPr lang="en-IN" dirty="0"/>
            </a:p>
          </p:txBody>
        </p:sp>
      </p:grpSp>
      <p:grpSp>
        <p:nvGrpSpPr>
          <p:cNvPr id="24" name="Group 23">
            <a:extLst>
              <a:ext uri="{FF2B5EF4-FFF2-40B4-BE49-F238E27FC236}">
                <a16:creationId xmlns:a16="http://schemas.microsoft.com/office/drawing/2014/main" id="{D7C50A43-7761-C30C-B552-864D59A3CC0F}"/>
              </a:ext>
            </a:extLst>
          </p:cNvPr>
          <p:cNvGrpSpPr/>
          <p:nvPr/>
        </p:nvGrpSpPr>
        <p:grpSpPr>
          <a:xfrm>
            <a:off x="1705140" y="3225457"/>
            <a:ext cx="4128490" cy="823289"/>
            <a:chOff x="1305719" y="2049243"/>
            <a:chExt cx="4503901" cy="879797"/>
          </a:xfrm>
        </p:grpSpPr>
        <p:sp>
          <p:nvSpPr>
            <p:cNvPr id="25" name="Rectangle 24">
              <a:extLst>
                <a:ext uri="{FF2B5EF4-FFF2-40B4-BE49-F238E27FC236}">
                  <a16:creationId xmlns:a16="http://schemas.microsoft.com/office/drawing/2014/main" id="{1058AE0F-5DC3-7514-7794-A0E6736372A0}"/>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Oval 25">
              <a:extLst>
                <a:ext uri="{FF2B5EF4-FFF2-40B4-BE49-F238E27FC236}">
                  <a16:creationId xmlns:a16="http://schemas.microsoft.com/office/drawing/2014/main" id="{1A22CB56-6036-B25D-3EAE-B5A38C1CC4CF}"/>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a:t>
              </a:r>
              <a:endParaRPr lang="en-IN" dirty="0"/>
            </a:p>
          </p:txBody>
        </p:sp>
      </p:grpSp>
      <p:grpSp>
        <p:nvGrpSpPr>
          <p:cNvPr id="48" name="Group 47">
            <a:extLst>
              <a:ext uri="{FF2B5EF4-FFF2-40B4-BE49-F238E27FC236}">
                <a16:creationId xmlns:a16="http://schemas.microsoft.com/office/drawing/2014/main" id="{FC220E93-E1B0-7C15-D29B-1221332272E3}"/>
              </a:ext>
            </a:extLst>
          </p:cNvPr>
          <p:cNvGrpSpPr/>
          <p:nvPr/>
        </p:nvGrpSpPr>
        <p:grpSpPr>
          <a:xfrm>
            <a:off x="1705140" y="4255357"/>
            <a:ext cx="4128490" cy="823289"/>
            <a:chOff x="1305719" y="2049243"/>
            <a:chExt cx="4503901" cy="879797"/>
          </a:xfrm>
        </p:grpSpPr>
        <p:sp>
          <p:nvSpPr>
            <p:cNvPr id="49" name="Rectangle 48">
              <a:extLst>
                <a:ext uri="{FF2B5EF4-FFF2-40B4-BE49-F238E27FC236}">
                  <a16:creationId xmlns:a16="http://schemas.microsoft.com/office/drawing/2014/main" id="{7C5D53B3-3D05-2C1A-96F3-45F22EC95A53}"/>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Oval 49">
              <a:extLst>
                <a:ext uri="{FF2B5EF4-FFF2-40B4-BE49-F238E27FC236}">
                  <a16:creationId xmlns:a16="http://schemas.microsoft.com/office/drawing/2014/main" id="{131B507A-7D17-310A-7D0F-5CB2D05250D0}"/>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a:t>
              </a:r>
              <a:endParaRPr lang="en-IN" dirty="0"/>
            </a:p>
          </p:txBody>
        </p:sp>
      </p:grpSp>
      <p:grpSp>
        <p:nvGrpSpPr>
          <p:cNvPr id="51" name="Group 50">
            <a:extLst>
              <a:ext uri="{FF2B5EF4-FFF2-40B4-BE49-F238E27FC236}">
                <a16:creationId xmlns:a16="http://schemas.microsoft.com/office/drawing/2014/main" id="{0E6F3E25-7781-B3F0-D394-EE5433391174}"/>
              </a:ext>
            </a:extLst>
          </p:cNvPr>
          <p:cNvGrpSpPr/>
          <p:nvPr/>
        </p:nvGrpSpPr>
        <p:grpSpPr>
          <a:xfrm>
            <a:off x="1705140" y="5299479"/>
            <a:ext cx="4128490" cy="823289"/>
            <a:chOff x="1305719" y="2049243"/>
            <a:chExt cx="4503901" cy="879797"/>
          </a:xfrm>
        </p:grpSpPr>
        <p:sp>
          <p:nvSpPr>
            <p:cNvPr id="52" name="Rectangle 51">
              <a:extLst>
                <a:ext uri="{FF2B5EF4-FFF2-40B4-BE49-F238E27FC236}">
                  <a16:creationId xmlns:a16="http://schemas.microsoft.com/office/drawing/2014/main" id="{C05793C5-FAE3-BFBB-E331-CEF41B0A3A74}"/>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Oval 52">
              <a:extLst>
                <a:ext uri="{FF2B5EF4-FFF2-40B4-BE49-F238E27FC236}">
                  <a16:creationId xmlns:a16="http://schemas.microsoft.com/office/drawing/2014/main" id="{7BB63058-DFDD-5FE7-1F7C-B674E7A14EFC}"/>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a:t>
              </a:r>
              <a:endParaRPr lang="en-IN" dirty="0"/>
            </a:p>
          </p:txBody>
        </p:sp>
      </p:grpSp>
      <p:grpSp>
        <p:nvGrpSpPr>
          <p:cNvPr id="54" name="Group 53">
            <a:extLst>
              <a:ext uri="{FF2B5EF4-FFF2-40B4-BE49-F238E27FC236}">
                <a16:creationId xmlns:a16="http://schemas.microsoft.com/office/drawing/2014/main" id="{3C715952-8CA6-F72C-56BD-B248AEAEE98C}"/>
              </a:ext>
            </a:extLst>
          </p:cNvPr>
          <p:cNvGrpSpPr/>
          <p:nvPr/>
        </p:nvGrpSpPr>
        <p:grpSpPr>
          <a:xfrm>
            <a:off x="6358372" y="2184401"/>
            <a:ext cx="4128490" cy="823289"/>
            <a:chOff x="1305719" y="2049243"/>
            <a:chExt cx="4503901" cy="879797"/>
          </a:xfrm>
        </p:grpSpPr>
        <p:sp>
          <p:nvSpPr>
            <p:cNvPr id="55" name="Rectangle 54">
              <a:extLst>
                <a:ext uri="{FF2B5EF4-FFF2-40B4-BE49-F238E27FC236}">
                  <a16:creationId xmlns:a16="http://schemas.microsoft.com/office/drawing/2014/main" id="{9EC7480C-3A1B-0B1C-8AA4-7E7F844415F1}"/>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Oval 55">
              <a:extLst>
                <a:ext uri="{FF2B5EF4-FFF2-40B4-BE49-F238E27FC236}">
                  <a16:creationId xmlns:a16="http://schemas.microsoft.com/office/drawing/2014/main" id="{80E54D6A-E064-0392-9517-40965DB2DAED}"/>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5</a:t>
              </a:r>
              <a:endParaRPr lang="en-IN" dirty="0"/>
            </a:p>
          </p:txBody>
        </p:sp>
      </p:grpSp>
      <p:grpSp>
        <p:nvGrpSpPr>
          <p:cNvPr id="3" name="Group 2">
            <a:extLst>
              <a:ext uri="{FF2B5EF4-FFF2-40B4-BE49-F238E27FC236}">
                <a16:creationId xmlns:a16="http://schemas.microsoft.com/office/drawing/2014/main" id="{283B1183-D78D-E298-FFA3-FD010D2E204C}"/>
              </a:ext>
            </a:extLst>
          </p:cNvPr>
          <p:cNvGrpSpPr/>
          <p:nvPr/>
        </p:nvGrpSpPr>
        <p:grpSpPr>
          <a:xfrm>
            <a:off x="0" y="-2"/>
            <a:ext cx="12192000" cy="6858000"/>
            <a:chOff x="0" y="0"/>
            <a:chExt cx="12192000" cy="6858000"/>
          </a:xfrm>
        </p:grpSpPr>
        <p:sp>
          <p:nvSpPr>
            <p:cNvPr id="4" name="Rectangle 3">
              <a:extLst>
                <a:ext uri="{FF2B5EF4-FFF2-40B4-BE49-F238E27FC236}">
                  <a16:creationId xmlns:a16="http://schemas.microsoft.com/office/drawing/2014/main" id="{105F32F6-5174-253A-D59E-18A208E69217}"/>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5" name="Cross 4">
              <a:extLst>
                <a:ext uri="{FF2B5EF4-FFF2-40B4-BE49-F238E27FC236}">
                  <a16:creationId xmlns:a16="http://schemas.microsoft.com/office/drawing/2014/main" id="{406E7CFA-6FFA-1A6B-9751-0983A957D9F9}"/>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6" name="Group 5">
            <a:extLst>
              <a:ext uri="{FF2B5EF4-FFF2-40B4-BE49-F238E27FC236}">
                <a16:creationId xmlns:a16="http://schemas.microsoft.com/office/drawing/2014/main" id="{D09DCAEE-CD2E-11D2-C0DC-CD5ACA6553DA}"/>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4F669CD7-74B0-8D9F-A3D5-788181A8E948}"/>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8" name="Cross 7">
              <a:extLst>
                <a:ext uri="{FF2B5EF4-FFF2-40B4-BE49-F238E27FC236}">
                  <a16:creationId xmlns:a16="http://schemas.microsoft.com/office/drawing/2014/main" id="{F882EE8A-4A26-7F02-D082-82A734995F02}"/>
                </a:ext>
              </a:extLst>
            </p:cNvPr>
            <p:cNvSpPr/>
            <p:nvPr/>
          </p:nvSpPr>
          <p:spPr>
            <a:xfrm rot="2700000">
              <a:off x="30250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Cross 8">
              <a:extLst>
                <a:ext uri="{FF2B5EF4-FFF2-40B4-BE49-F238E27FC236}">
                  <a16:creationId xmlns:a16="http://schemas.microsoft.com/office/drawing/2014/main" id="{CA0E3A95-7E16-1B40-AAAE-913EB54F79E6}"/>
                </a:ext>
              </a:extLst>
            </p:cNvPr>
            <p:cNvSpPr/>
            <p:nvPr/>
          </p:nvSpPr>
          <p:spPr>
            <a:xfrm rot="2700000">
              <a:off x="5881465"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0" name="Group 9">
            <a:extLst>
              <a:ext uri="{FF2B5EF4-FFF2-40B4-BE49-F238E27FC236}">
                <a16:creationId xmlns:a16="http://schemas.microsoft.com/office/drawing/2014/main" id="{697FB7E2-E9FF-A8D5-5CB3-90C7B36F81EF}"/>
              </a:ext>
            </a:extLst>
          </p:cNvPr>
          <p:cNvGrpSpPr/>
          <p:nvPr/>
        </p:nvGrpSpPr>
        <p:grpSpPr>
          <a:xfrm>
            <a:off x="0" y="-4"/>
            <a:ext cx="12192000" cy="6858000"/>
            <a:chOff x="0" y="0"/>
            <a:chExt cx="12192000" cy="6858000"/>
          </a:xfrm>
        </p:grpSpPr>
        <p:sp>
          <p:nvSpPr>
            <p:cNvPr id="11" name="Rectangle 10">
              <a:extLst>
                <a:ext uri="{FF2B5EF4-FFF2-40B4-BE49-F238E27FC236}">
                  <a16:creationId xmlns:a16="http://schemas.microsoft.com/office/drawing/2014/main" id="{D46F450F-0965-09E0-17BB-F1AC5809ED07}"/>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12" name="Cross 11">
              <a:extLst>
                <a:ext uri="{FF2B5EF4-FFF2-40B4-BE49-F238E27FC236}">
                  <a16:creationId xmlns:a16="http://schemas.microsoft.com/office/drawing/2014/main" id="{B8CC6744-AF58-96E3-03E7-176726310EB2}"/>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Cross 12">
              <a:extLst>
                <a:ext uri="{FF2B5EF4-FFF2-40B4-BE49-F238E27FC236}">
                  <a16:creationId xmlns:a16="http://schemas.microsoft.com/office/drawing/2014/main" id="{B99D29CC-2DAA-32AF-32F0-4411E80E26A8}"/>
                </a:ext>
              </a:extLst>
            </p:cNvPr>
            <p:cNvSpPr/>
            <p:nvPr/>
          </p:nvSpPr>
          <p:spPr>
            <a:xfrm rot="2700000">
              <a:off x="7376768" y="1805819"/>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Cross 13">
              <a:extLst>
                <a:ext uri="{FF2B5EF4-FFF2-40B4-BE49-F238E27FC236}">
                  <a16:creationId xmlns:a16="http://schemas.microsoft.com/office/drawing/2014/main" id="{8C3B1F25-A4B4-DC6C-C283-36C19D6F621C}"/>
                </a:ext>
              </a:extLst>
            </p:cNvPr>
            <p:cNvSpPr/>
            <p:nvPr/>
          </p:nvSpPr>
          <p:spPr>
            <a:xfrm rot="2700000">
              <a:off x="1577206" y="1805820"/>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5" name="Group 14">
            <a:extLst>
              <a:ext uri="{FF2B5EF4-FFF2-40B4-BE49-F238E27FC236}">
                <a16:creationId xmlns:a16="http://schemas.microsoft.com/office/drawing/2014/main" id="{F9B6A64E-1924-38DF-D8EF-59FF047AA764}"/>
              </a:ext>
            </a:extLst>
          </p:cNvPr>
          <p:cNvGrpSpPr/>
          <p:nvPr/>
        </p:nvGrpSpPr>
        <p:grpSpPr>
          <a:xfrm>
            <a:off x="9493793" y="6266902"/>
            <a:ext cx="451734" cy="451732"/>
            <a:chOff x="3549843" y="4495800"/>
            <a:chExt cx="1003687" cy="1003687"/>
          </a:xfrm>
        </p:grpSpPr>
        <p:sp>
          <p:nvSpPr>
            <p:cNvPr id="16" name="Oval 15">
              <a:extLst>
                <a:ext uri="{FF2B5EF4-FFF2-40B4-BE49-F238E27FC236}">
                  <a16:creationId xmlns:a16="http://schemas.microsoft.com/office/drawing/2014/main" id="{182F3136-F122-F2D6-8A8E-B5866EE67A73}"/>
                </a:ext>
              </a:extLst>
            </p:cNvPr>
            <p:cNvSpPr/>
            <p:nvPr/>
          </p:nvSpPr>
          <p:spPr>
            <a:xfrm>
              <a:off x="3549843" y="4495800"/>
              <a:ext cx="1003687" cy="1003687"/>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Cross 16">
              <a:extLst>
                <a:ext uri="{FF2B5EF4-FFF2-40B4-BE49-F238E27FC236}">
                  <a16:creationId xmlns:a16="http://schemas.microsoft.com/office/drawing/2014/main" id="{49B697D8-98E3-37F6-B915-13FE57FC6EA4}"/>
                </a:ext>
              </a:extLst>
            </p:cNvPr>
            <p:cNvSpPr/>
            <p:nvPr/>
          </p:nvSpPr>
          <p:spPr>
            <a:xfrm rot="2700000">
              <a:off x="3771460" y="4717420"/>
              <a:ext cx="560450" cy="560448"/>
            </a:xfrm>
            <a:prstGeom prst="plus">
              <a:avLst>
                <a:gd name="adj" fmla="val 405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8" name="Group 17">
            <a:extLst>
              <a:ext uri="{FF2B5EF4-FFF2-40B4-BE49-F238E27FC236}">
                <a16:creationId xmlns:a16="http://schemas.microsoft.com/office/drawing/2014/main" id="{304FED65-D6F5-E55F-ED2F-672422197AA7}"/>
              </a:ext>
            </a:extLst>
          </p:cNvPr>
          <p:cNvGrpSpPr/>
          <p:nvPr/>
        </p:nvGrpSpPr>
        <p:grpSpPr>
          <a:xfrm>
            <a:off x="10035126" y="6266902"/>
            <a:ext cx="451734" cy="451732"/>
            <a:chOff x="3549843" y="4495800"/>
            <a:chExt cx="1003687" cy="1003687"/>
          </a:xfrm>
        </p:grpSpPr>
        <p:sp>
          <p:nvSpPr>
            <p:cNvPr id="19" name="Oval 18">
              <a:extLst>
                <a:ext uri="{FF2B5EF4-FFF2-40B4-BE49-F238E27FC236}">
                  <a16:creationId xmlns:a16="http://schemas.microsoft.com/office/drawing/2014/main" id="{7A717140-4125-7C55-CC61-4EBA4D5495BC}"/>
                </a:ext>
              </a:extLst>
            </p:cNvPr>
            <p:cNvSpPr/>
            <p:nvPr/>
          </p:nvSpPr>
          <p:spPr>
            <a:xfrm>
              <a:off x="3549843" y="4495800"/>
              <a:ext cx="1003687" cy="1003687"/>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Cross 19">
              <a:extLst>
                <a:ext uri="{FF2B5EF4-FFF2-40B4-BE49-F238E27FC236}">
                  <a16:creationId xmlns:a16="http://schemas.microsoft.com/office/drawing/2014/main" id="{21C72924-F450-90D9-D3D6-1A77F9641D77}"/>
                </a:ext>
              </a:extLst>
            </p:cNvPr>
            <p:cNvSpPr/>
            <p:nvPr/>
          </p:nvSpPr>
          <p:spPr>
            <a:xfrm rot="2700000">
              <a:off x="3771460" y="4717420"/>
              <a:ext cx="560450" cy="560448"/>
            </a:xfrm>
            <a:prstGeom prst="plus">
              <a:avLst>
                <a:gd name="adj" fmla="val 405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27" name="Group 26">
            <a:extLst>
              <a:ext uri="{FF2B5EF4-FFF2-40B4-BE49-F238E27FC236}">
                <a16:creationId xmlns:a16="http://schemas.microsoft.com/office/drawing/2014/main" id="{B9B9FEDA-630D-1AF6-5A61-F2B9E3683A75}"/>
              </a:ext>
            </a:extLst>
          </p:cNvPr>
          <p:cNvGrpSpPr/>
          <p:nvPr/>
        </p:nvGrpSpPr>
        <p:grpSpPr>
          <a:xfrm>
            <a:off x="8952459" y="6266902"/>
            <a:ext cx="451734" cy="451732"/>
            <a:chOff x="3549843" y="4495800"/>
            <a:chExt cx="1003687" cy="1003687"/>
          </a:xfrm>
        </p:grpSpPr>
        <p:sp>
          <p:nvSpPr>
            <p:cNvPr id="28" name="Oval 27">
              <a:extLst>
                <a:ext uri="{FF2B5EF4-FFF2-40B4-BE49-F238E27FC236}">
                  <a16:creationId xmlns:a16="http://schemas.microsoft.com/office/drawing/2014/main" id="{19B9C960-E42B-794A-440A-7D8D29461D5B}"/>
                </a:ext>
              </a:extLst>
            </p:cNvPr>
            <p:cNvSpPr/>
            <p:nvPr/>
          </p:nvSpPr>
          <p:spPr>
            <a:xfrm>
              <a:off x="3549843" y="4495800"/>
              <a:ext cx="1003687" cy="1003687"/>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Cross 28">
              <a:extLst>
                <a:ext uri="{FF2B5EF4-FFF2-40B4-BE49-F238E27FC236}">
                  <a16:creationId xmlns:a16="http://schemas.microsoft.com/office/drawing/2014/main" id="{6211F83C-FEA6-0DD2-9F37-FABDAAD246D7}"/>
                </a:ext>
              </a:extLst>
            </p:cNvPr>
            <p:cNvSpPr/>
            <p:nvPr/>
          </p:nvSpPr>
          <p:spPr>
            <a:xfrm rot="2700000">
              <a:off x="3771460" y="4717420"/>
              <a:ext cx="560450" cy="560448"/>
            </a:xfrm>
            <a:prstGeom prst="plus">
              <a:avLst>
                <a:gd name="adj" fmla="val 405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30" name="Group 29">
            <a:extLst>
              <a:ext uri="{FF2B5EF4-FFF2-40B4-BE49-F238E27FC236}">
                <a16:creationId xmlns:a16="http://schemas.microsoft.com/office/drawing/2014/main" id="{FB1B9850-7D35-F8A2-6C9D-19EBA18CB607}"/>
              </a:ext>
            </a:extLst>
          </p:cNvPr>
          <p:cNvGrpSpPr/>
          <p:nvPr/>
        </p:nvGrpSpPr>
        <p:grpSpPr>
          <a:xfrm>
            <a:off x="0" y="-2"/>
            <a:ext cx="12192000" cy="6858000"/>
            <a:chOff x="0" y="0"/>
            <a:chExt cx="12192000" cy="6858000"/>
          </a:xfrm>
        </p:grpSpPr>
        <p:sp>
          <p:nvSpPr>
            <p:cNvPr id="31" name="Rectangle 30">
              <a:extLst>
                <a:ext uri="{FF2B5EF4-FFF2-40B4-BE49-F238E27FC236}">
                  <a16:creationId xmlns:a16="http://schemas.microsoft.com/office/drawing/2014/main" id="{4B2EBFF1-6C06-FB50-C110-EB296549A924}"/>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32" name="Cross 31">
              <a:extLst>
                <a:ext uri="{FF2B5EF4-FFF2-40B4-BE49-F238E27FC236}">
                  <a16:creationId xmlns:a16="http://schemas.microsoft.com/office/drawing/2014/main" id="{C5BAEA35-534C-BED0-B3FB-E8FA4283F149}"/>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33" name="Group 32">
            <a:extLst>
              <a:ext uri="{FF2B5EF4-FFF2-40B4-BE49-F238E27FC236}">
                <a16:creationId xmlns:a16="http://schemas.microsoft.com/office/drawing/2014/main" id="{7D1FDFAC-6987-9152-6832-3308FF631497}"/>
              </a:ext>
            </a:extLst>
          </p:cNvPr>
          <p:cNvGrpSpPr/>
          <p:nvPr/>
        </p:nvGrpSpPr>
        <p:grpSpPr>
          <a:xfrm>
            <a:off x="122932" y="6266902"/>
            <a:ext cx="451734" cy="451732"/>
            <a:chOff x="3549843" y="4495800"/>
            <a:chExt cx="1003687" cy="1003687"/>
          </a:xfrm>
          <a:solidFill>
            <a:schemeClr val="bg2">
              <a:lumMod val="90000"/>
            </a:schemeClr>
          </a:solidFill>
        </p:grpSpPr>
        <p:sp>
          <p:nvSpPr>
            <p:cNvPr id="34" name="Oval 33">
              <a:extLst>
                <a:ext uri="{FF2B5EF4-FFF2-40B4-BE49-F238E27FC236}">
                  <a16:creationId xmlns:a16="http://schemas.microsoft.com/office/drawing/2014/main" id="{DA49CF87-7452-6F8F-BF5E-CC7F7E15D53A}"/>
                </a:ext>
              </a:extLst>
            </p:cNvPr>
            <p:cNvSpPr/>
            <p:nvPr/>
          </p:nvSpPr>
          <p:spPr>
            <a:xfrm>
              <a:off x="3549843" y="4495800"/>
              <a:ext cx="1003687" cy="10036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Cross 34">
              <a:extLst>
                <a:ext uri="{FF2B5EF4-FFF2-40B4-BE49-F238E27FC236}">
                  <a16:creationId xmlns:a16="http://schemas.microsoft.com/office/drawing/2014/main" id="{85362891-A665-0FB1-A8E5-710B1E4642A6}"/>
                </a:ext>
              </a:extLst>
            </p:cNvPr>
            <p:cNvSpPr/>
            <p:nvPr/>
          </p:nvSpPr>
          <p:spPr>
            <a:xfrm rot="2700000">
              <a:off x="3771460" y="4717420"/>
              <a:ext cx="560450" cy="560448"/>
            </a:xfrm>
            <a:prstGeom prst="plus">
              <a:avLst>
                <a:gd name="adj" fmla="val 405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36" name="Group 35">
            <a:extLst>
              <a:ext uri="{FF2B5EF4-FFF2-40B4-BE49-F238E27FC236}">
                <a16:creationId xmlns:a16="http://schemas.microsoft.com/office/drawing/2014/main" id="{29BA3F60-6593-9014-76E2-6343F2E2A17C}"/>
              </a:ext>
            </a:extLst>
          </p:cNvPr>
          <p:cNvGrpSpPr/>
          <p:nvPr/>
        </p:nvGrpSpPr>
        <p:grpSpPr>
          <a:xfrm>
            <a:off x="0" y="-2"/>
            <a:ext cx="12192000" cy="6858000"/>
            <a:chOff x="0" y="0"/>
            <a:chExt cx="12192000" cy="6858000"/>
          </a:xfrm>
        </p:grpSpPr>
        <p:sp>
          <p:nvSpPr>
            <p:cNvPr id="37" name="Rectangle 36">
              <a:extLst>
                <a:ext uri="{FF2B5EF4-FFF2-40B4-BE49-F238E27FC236}">
                  <a16:creationId xmlns:a16="http://schemas.microsoft.com/office/drawing/2014/main" id="{4E845231-DCC1-AED1-C748-9F7E87189EA0}"/>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38" name="Cross 37">
              <a:extLst>
                <a:ext uri="{FF2B5EF4-FFF2-40B4-BE49-F238E27FC236}">
                  <a16:creationId xmlns:a16="http://schemas.microsoft.com/office/drawing/2014/main" id="{5B7F6C32-ECC2-F426-BB85-F80AC5D9E9DF}"/>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39" name="Group 38">
            <a:extLst>
              <a:ext uri="{FF2B5EF4-FFF2-40B4-BE49-F238E27FC236}">
                <a16:creationId xmlns:a16="http://schemas.microsoft.com/office/drawing/2014/main" id="{59E18AFB-6AF1-1EF2-2C7F-B467FCE0B0F7}"/>
              </a:ext>
            </a:extLst>
          </p:cNvPr>
          <p:cNvGrpSpPr/>
          <p:nvPr/>
        </p:nvGrpSpPr>
        <p:grpSpPr>
          <a:xfrm>
            <a:off x="655960" y="6266902"/>
            <a:ext cx="451734" cy="451732"/>
            <a:chOff x="3549843" y="4495800"/>
            <a:chExt cx="1003687" cy="1003687"/>
          </a:xfrm>
          <a:solidFill>
            <a:schemeClr val="bg2">
              <a:lumMod val="90000"/>
            </a:schemeClr>
          </a:solidFill>
        </p:grpSpPr>
        <p:sp>
          <p:nvSpPr>
            <p:cNvPr id="40" name="Oval 39">
              <a:extLst>
                <a:ext uri="{FF2B5EF4-FFF2-40B4-BE49-F238E27FC236}">
                  <a16:creationId xmlns:a16="http://schemas.microsoft.com/office/drawing/2014/main" id="{2EDD5E3B-EB72-0DF8-E4F8-195E9524D373}"/>
                </a:ext>
              </a:extLst>
            </p:cNvPr>
            <p:cNvSpPr/>
            <p:nvPr/>
          </p:nvSpPr>
          <p:spPr>
            <a:xfrm>
              <a:off x="3549843" y="4495800"/>
              <a:ext cx="1003687" cy="10036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Cross 40">
              <a:extLst>
                <a:ext uri="{FF2B5EF4-FFF2-40B4-BE49-F238E27FC236}">
                  <a16:creationId xmlns:a16="http://schemas.microsoft.com/office/drawing/2014/main" id="{D36A62B7-C3FD-18F4-F92C-F35F403582B3}"/>
                </a:ext>
              </a:extLst>
            </p:cNvPr>
            <p:cNvSpPr/>
            <p:nvPr/>
          </p:nvSpPr>
          <p:spPr>
            <a:xfrm rot="2700000">
              <a:off x="3771460" y="4717420"/>
              <a:ext cx="560450" cy="560448"/>
            </a:xfrm>
            <a:prstGeom prst="plus">
              <a:avLst>
                <a:gd name="adj" fmla="val 405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Tree>
    <p:extLst>
      <p:ext uri="{BB962C8B-B14F-4D97-AF65-F5344CB8AC3E}">
        <p14:creationId xmlns:p14="http://schemas.microsoft.com/office/powerpoint/2010/main" val="3317640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21"/>
                                        </p:tgtEl>
                                      </p:cBhvr>
                                    </p:animEffect>
                                    <p:set>
                                      <p:cBhvr>
                                        <p:cTn id="7" dur="1" fill="hold">
                                          <p:stCondLst>
                                            <p:cond delay="24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250"/>
                                        <p:tgtEl>
                                          <p:spTgt spid="24"/>
                                        </p:tgtEl>
                                      </p:cBhvr>
                                    </p:animEffect>
                                    <p:set>
                                      <p:cBhvr>
                                        <p:cTn id="13" dur="1" fill="hold">
                                          <p:stCondLst>
                                            <p:cond delay="24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4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50"/>
                                        <p:tgtEl>
                                          <p:spTgt spid="48"/>
                                        </p:tgtEl>
                                      </p:cBhvr>
                                    </p:animEffect>
                                    <p:set>
                                      <p:cBhvr>
                                        <p:cTn id="19" dur="1" fill="hold">
                                          <p:stCondLst>
                                            <p:cond delay="24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20" restart="whenNotActive" fill="hold" evtFilter="cancelBubble" nodeType="interactiveSeq">
                <p:stCondLst>
                  <p:cond evt="onClick" delay="0">
                    <p:tgtEl>
                      <p:spTgt spid="5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250"/>
                                        <p:tgtEl>
                                          <p:spTgt spid="51"/>
                                        </p:tgtEl>
                                      </p:cBhvr>
                                    </p:animEffect>
                                    <p:set>
                                      <p:cBhvr>
                                        <p:cTn id="25" dur="1" fill="hold">
                                          <p:stCondLst>
                                            <p:cond delay="24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26" restart="whenNotActive" fill="hold" evtFilter="cancelBubble" nodeType="interactiveSeq">
                <p:stCondLst>
                  <p:cond evt="onClick" delay="0">
                    <p:tgtEl>
                      <p:spTgt spid="5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250"/>
                                        <p:tgtEl>
                                          <p:spTgt spid="54"/>
                                        </p:tgtEl>
                                      </p:cBhvr>
                                    </p:animEffect>
                                    <p:set>
                                      <p:cBhvr>
                                        <p:cTn id="31" dur="1" fill="hold">
                                          <p:stCondLst>
                                            <p:cond delay="24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32" restart="whenNotActive" fill="hold" evtFilter="cancelBubble" nodeType="interactiveSeq">
                <p:stCondLst>
                  <p:cond evt="onClick" delay="0">
                    <p:tgtEl>
                      <p:spTgt spid="27"/>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750"/>
                                        <p:tgtEl>
                                          <p:spTgt spid="3"/>
                                        </p:tgtEl>
                                      </p:cBhvr>
                                    </p:animEffect>
                                  </p:childTnLst>
                                </p:cTn>
                              </p:par>
                              <p:par>
                                <p:cTn id="38" presetID="10" presetClass="exit" presetSubtype="0" fill="hold" nodeType="withEffect">
                                  <p:stCondLst>
                                    <p:cond delay="1250"/>
                                  </p:stCondLst>
                                  <p:childTnLst>
                                    <p:animEffect transition="out" filter="fade">
                                      <p:cBhvr>
                                        <p:cTn id="39" dur="750"/>
                                        <p:tgtEl>
                                          <p:spTgt spid="3"/>
                                        </p:tgtEl>
                                      </p:cBhvr>
                                    </p:animEffect>
                                    <p:set>
                                      <p:cBhvr>
                                        <p:cTn id="40" dur="1" fill="hold">
                                          <p:stCondLst>
                                            <p:cond delay="749"/>
                                          </p:stCondLst>
                                        </p:cTn>
                                        <p:tgtEl>
                                          <p:spTgt spid="3"/>
                                        </p:tgtEl>
                                        <p:attrNameLst>
                                          <p:attrName>style.visibility</p:attrName>
                                        </p:attrNameLst>
                                      </p:cBhvr>
                                      <p:to>
                                        <p:strVal val="hidden"/>
                                      </p:to>
                                    </p:set>
                                  </p:childTnLst>
                                </p:cTn>
                              </p:par>
                              <p:par>
                                <p:cTn id="41" presetID="9" presetClass="emph" presetSubtype="0" nodeType="withEffect">
                                  <p:stCondLst>
                                    <p:cond delay="1250"/>
                                  </p:stCondLst>
                                  <p:childTnLst>
                                    <p:set>
                                      <p:cBhvr>
                                        <p:cTn id="42" dur="indefinite"/>
                                        <p:tgtEl>
                                          <p:spTgt spid="27"/>
                                        </p:tgtEl>
                                        <p:attrNameLst>
                                          <p:attrName>style.opacity</p:attrName>
                                        </p:attrNameLst>
                                      </p:cBhvr>
                                      <p:to>
                                        <p:strVal val="0.5"/>
                                      </p:to>
                                    </p:set>
                                    <p:animEffect filter="image" prLst="opacity: 0.5">
                                      <p:cBhvr rctx="IE">
                                        <p:cTn id="43" dur="indefinite"/>
                                        <p:tgtEl>
                                          <p:spTgt spid="27"/>
                                        </p:tgtEl>
                                      </p:cBhvr>
                                    </p:animEffect>
                                  </p:childTnLst>
                                </p:cTn>
                              </p:par>
                            </p:childTnLst>
                          </p:cTn>
                        </p:par>
                      </p:childTnLst>
                    </p:cTn>
                  </p:par>
                </p:childTnLst>
              </p:cTn>
              <p:nextCondLst>
                <p:cond evt="onClick" delay="0">
                  <p:tgtEl>
                    <p:spTgt spid="27"/>
                  </p:tgtEl>
                </p:cond>
              </p:nextCondLst>
            </p:seq>
            <p:seq concurrent="1" nextAc="seek">
              <p:cTn id="44" restart="whenNotActive" fill="hold" evtFilter="cancelBubble" nodeType="interactiveSeq">
                <p:stCondLst>
                  <p:cond evt="onClick" delay="0">
                    <p:tgtEl>
                      <p:spTgt spid="15"/>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750"/>
                                        <p:tgtEl>
                                          <p:spTgt spid="6"/>
                                        </p:tgtEl>
                                      </p:cBhvr>
                                    </p:animEffect>
                                  </p:childTnLst>
                                </p:cTn>
                              </p:par>
                              <p:par>
                                <p:cTn id="50" presetID="10" presetClass="exit" presetSubtype="0" fill="hold" nodeType="withEffect">
                                  <p:stCondLst>
                                    <p:cond delay="1250"/>
                                  </p:stCondLst>
                                  <p:childTnLst>
                                    <p:animEffect transition="out" filter="fade">
                                      <p:cBhvr>
                                        <p:cTn id="51" dur="750"/>
                                        <p:tgtEl>
                                          <p:spTgt spid="6"/>
                                        </p:tgtEl>
                                      </p:cBhvr>
                                    </p:animEffect>
                                    <p:set>
                                      <p:cBhvr>
                                        <p:cTn id="52" dur="1" fill="hold">
                                          <p:stCondLst>
                                            <p:cond delay="749"/>
                                          </p:stCondLst>
                                        </p:cTn>
                                        <p:tgtEl>
                                          <p:spTgt spid="6"/>
                                        </p:tgtEl>
                                        <p:attrNameLst>
                                          <p:attrName>style.visibility</p:attrName>
                                        </p:attrNameLst>
                                      </p:cBhvr>
                                      <p:to>
                                        <p:strVal val="hidden"/>
                                      </p:to>
                                    </p:set>
                                  </p:childTnLst>
                                </p:cTn>
                              </p:par>
                              <p:par>
                                <p:cTn id="53" presetID="9" presetClass="emph" presetSubtype="0" nodeType="withEffect">
                                  <p:stCondLst>
                                    <p:cond delay="1250"/>
                                  </p:stCondLst>
                                  <p:childTnLst>
                                    <p:set>
                                      <p:cBhvr>
                                        <p:cTn id="54" dur="indefinite"/>
                                        <p:tgtEl>
                                          <p:spTgt spid="15"/>
                                        </p:tgtEl>
                                        <p:attrNameLst>
                                          <p:attrName>style.opacity</p:attrName>
                                        </p:attrNameLst>
                                      </p:cBhvr>
                                      <p:to>
                                        <p:strVal val="0.5"/>
                                      </p:to>
                                    </p:set>
                                    <p:animEffect filter="image" prLst="opacity: 0.5">
                                      <p:cBhvr rctx="IE">
                                        <p:cTn id="55" dur="indefinite"/>
                                        <p:tgtEl>
                                          <p:spTgt spid="15"/>
                                        </p:tgtEl>
                                      </p:cBhvr>
                                    </p:animEffect>
                                  </p:childTnLst>
                                </p:cTn>
                              </p:par>
                            </p:childTnLst>
                          </p:cTn>
                        </p:par>
                      </p:childTnLst>
                    </p:cTn>
                  </p:par>
                </p:childTnLst>
              </p:cTn>
              <p:nextCondLst>
                <p:cond evt="onClick" delay="0">
                  <p:tgtEl>
                    <p:spTgt spid="15"/>
                  </p:tgtEl>
                </p:cond>
              </p:nextCondLst>
            </p:seq>
            <p:seq concurrent="1" nextAc="seek">
              <p:cTn id="56" restart="whenNotActive" fill="hold" evtFilter="cancelBubble" nodeType="interactiveSeq">
                <p:stCondLst>
                  <p:cond evt="onClick" delay="0">
                    <p:tgtEl>
                      <p:spTgt spid="18"/>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750"/>
                                        <p:tgtEl>
                                          <p:spTgt spid="10"/>
                                        </p:tgtEl>
                                      </p:cBhvr>
                                    </p:animEffect>
                                  </p:childTnLst>
                                </p:cTn>
                              </p:par>
                              <p:par>
                                <p:cTn id="62" presetID="10" presetClass="exit" presetSubtype="0" fill="hold" nodeType="withEffect">
                                  <p:stCondLst>
                                    <p:cond delay="1250"/>
                                  </p:stCondLst>
                                  <p:childTnLst>
                                    <p:animEffect transition="out" filter="fade">
                                      <p:cBhvr>
                                        <p:cTn id="63" dur="750"/>
                                        <p:tgtEl>
                                          <p:spTgt spid="10"/>
                                        </p:tgtEl>
                                      </p:cBhvr>
                                    </p:animEffect>
                                    <p:set>
                                      <p:cBhvr>
                                        <p:cTn id="64" dur="1" fill="hold">
                                          <p:stCondLst>
                                            <p:cond delay="749"/>
                                          </p:stCondLst>
                                        </p:cTn>
                                        <p:tgtEl>
                                          <p:spTgt spid="10"/>
                                        </p:tgtEl>
                                        <p:attrNameLst>
                                          <p:attrName>style.visibility</p:attrName>
                                        </p:attrNameLst>
                                      </p:cBhvr>
                                      <p:to>
                                        <p:strVal val="hidden"/>
                                      </p:to>
                                    </p:set>
                                  </p:childTnLst>
                                </p:cTn>
                              </p:par>
                              <p:par>
                                <p:cTn id="65" presetID="9" presetClass="emph" presetSubtype="0" nodeType="withEffect">
                                  <p:stCondLst>
                                    <p:cond delay="1250"/>
                                  </p:stCondLst>
                                  <p:childTnLst>
                                    <p:set>
                                      <p:cBhvr>
                                        <p:cTn id="66" dur="indefinite"/>
                                        <p:tgtEl>
                                          <p:spTgt spid="18"/>
                                        </p:tgtEl>
                                        <p:attrNameLst>
                                          <p:attrName>style.opacity</p:attrName>
                                        </p:attrNameLst>
                                      </p:cBhvr>
                                      <p:to>
                                        <p:strVal val="0.5"/>
                                      </p:to>
                                    </p:set>
                                    <p:animEffect filter="image" prLst="opacity: 0.5">
                                      <p:cBhvr rctx="IE">
                                        <p:cTn id="67" dur="indefinite"/>
                                        <p:tgtEl>
                                          <p:spTgt spid="18"/>
                                        </p:tgtEl>
                                      </p:cBhvr>
                                    </p:animEffect>
                                  </p:childTnLst>
                                </p:cTn>
                              </p:par>
                            </p:childTnLst>
                          </p:cTn>
                        </p:par>
                      </p:childTnLst>
                    </p:cTn>
                  </p:par>
                </p:childTnLst>
              </p:cTn>
              <p:nextCondLst>
                <p:cond evt="onClick" delay="0">
                  <p:tgtEl>
                    <p:spTgt spid="18"/>
                  </p:tgtEl>
                </p:cond>
              </p:nextCondLst>
            </p:seq>
            <p:seq concurrent="1" nextAc="seek">
              <p:cTn id="68" restart="whenNotActive" fill="hold" evtFilter="cancelBubble" nodeType="interactiveSeq">
                <p:stCondLst>
                  <p:cond evt="onClick" delay="0">
                    <p:tgtEl>
                      <p:spTgt spid="33"/>
                    </p:tgtEl>
                  </p:cond>
                </p:stCondLst>
                <p:endSync evt="end" delay="0">
                  <p:rtn val="all"/>
                </p:endSync>
                <p:childTnLst>
                  <p:par>
                    <p:cTn id="69" fill="hold">
                      <p:stCondLst>
                        <p:cond delay="0"/>
                      </p:stCondLst>
                      <p:childTnLst>
                        <p:par>
                          <p:cTn id="70" fill="hold">
                            <p:stCondLst>
                              <p:cond delay="0"/>
                            </p:stCondLst>
                            <p:childTnLst>
                              <p:par>
                                <p:cTn id="71" presetID="10" presetClass="entr" presetSubtype="0"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750"/>
                                        <p:tgtEl>
                                          <p:spTgt spid="30"/>
                                        </p:tgtEl>
                                      </p:cBhvr>
                                    </p:animEffect>
                                  </p:childTnLst>
                                </p:cTn>
                              </p:par>
                              <p:par>
                                <p:cTn id="74" presetID="10" presetClass="exit" presetSubtype="0" fill="hold" nodeType="withEffect">
                                  <p:stCondLst>
                                    <p:cond delay="1250"/>
                                  </p:stCondLst>
                                  <p:childTnLst>
                                    <p:animEffect transition="out" filter="fade">
                                      <p:cBhvr>
                                        <p:cTn id="75" dur="750"/>
                                        <p:tgtEl>
                                          <p:spTgt spid="30"/>
                                        </p:tgtEl>
                                      </p:cBhvr>
                                    </p:animEffect>
                                    <p:set>
                                      <p:cBhvr>
                                        <p:cTn id="76" dur="1" fill="hold">
                                          <p:stCondLst>
                                            <p:cond delay="749"/>
                                          </p:stCondLst>
                                        </p:cTn>
                                        <p:tgtEl>
                                          <p:spTgt spid="30"/>
                                        </p:tgtEl>
                                        <p:attrNameLst>
                                          <p:attrName>style.visibility</p:attrName>
                                        </p:attrNameLst>
                                      </p:cBhvr>
                                      <p:to>
                                        <p:strVal val="hidden"/>
                                      </p:to>
                                    </p:set>
                                  </p:childTnLst>
                                </p:cTn>
                              </p:par>
                              <p:par>
                                <p:cTn id="77" presetID="9" presetClass="emph" presetSubtype="0" nodeType="withEffect">
                                  <p:stCondLst>
                                    <p:cond delay="1250"/>
                                  </p:stCondLst>
                                  <p:childTnLst>
                                    <p:set>
                                      <p:cBhvr>
                                        <p:cTn id="78" dur="indefinite"/>
                                        <p:tgtEl>
                                          <p:spTgt spid="33"/>
                                        </p:tgtEl>
                                        <p:attrNameLst>
                                          <p:attrName>style.opacity</p:attrName>
                                        </p:attrNameLst>
                                      </p:cBhvr>
                                      <p:to>
                                        <p:strVal val="0.5"/>
                                      </p:to>
                                    </p:set>
                                    <p:animEffect filter="image" prLst="opacity: 0.5">
                                      <p:cBhvr rctx="IE">
                                        <p:cTn id="79" dur="indefinite"/>
                                        <p:tgtEl>
                                          <p:spTgt spid="33"/>
                                        </p:tgtEl>
                                      </p:cBhvr>
                                    </p:animEffect>
                                  </p:childTnLst>
                                </p:cTn>
                              </p:par>
                            </p:childTnLst>
                          </p:cTn>
                        </p:par>
                      </p:childTnLst>
                    </p:cTn>
                  </p:par>
                </p:childTnLst>
              </p:cTn>
              <p:nextCondLst>
                <p:cond evt="onClick" delay="0">
                  <p:tgtEl>
                    <p:spTgt spid="33"/>
                  </p:tgtEl>
                </p:cond>
              </p:nextCondLst>
            </p:seq>
            <p:seq concurrent="1" nextAc="seek">
              <p:cTn id="80" restart="whenNotActive" fill="hold" evtFilter="cancelBubble" nodeType="interactiveSeq">
                <p:stCondLst>
                  <p:cond evt="onClick" delay="0">
                    <p:tgtEl>
                      <p:spTgt spid="39"/>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hold"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750"/>
                                        <p:tgtEl>
                                          <p:spTgt spid="36"/>
                                        </p:tgtEl>
                                      </p:cBhvr>
                                    </p:animEffect>
                                  </p:childTnLst>
                                </p:cTn>
                              </p:par>
                              <p:par>
                                <p:cTn id="86" presetID="10" presetClass="exit" presetSubtype="0" fill="hold" nodeType="withEffect">
                                  <p:stCondLst>
                                    <p:cond delay="1250"/>
                                  </p:stCondLst>
                                  <p:childTnLst>
                                    <p:animEffect transition="out" filter="fade">
                                      <p:cBhvr>
                                        <p:cTn id="87" dur="750"/>
                                        <p:tgtEl>
                                          <p:spTgt spid="36"/>
                                        </p:tgtEl>
                                      </p:cBhvr>
                                    </p:animEffect>
                                    <p:set>
                                      <p:cBhvr>
                                        <p:cTn id="88" dur="1" fill="hold">
                                          <p:stCondLst>
                                            <p:cond delay="749"/>
                                          </p:stCondLst>
                                        </p:cTn>
                                        <p:tgtEl>
                                          <p:spTgt spid="36"/>
                                        </p:tgtEl>
                                        <p:attrNameLst>
                                          <p:attrName>style.visibility</p:attrName>
                                        </p:attrNameLst>
                                      </p:cBhvr>
                                      <p:to>
                                        <p:strVal val="hidden"/>
                                      </p:to>
                                    </p:set>
                                  </p:childTnLst>
                                </p:cTn>
                              </p:par>
                              <p:par>
                                <p:cTn id="89" presetID="9" presetClass="emph" presetSubtype="0" nodeType="withEffect">
                                  <p:stCondLst>
                                    <p:cond delay="1250"/>
                                  </p:stCondLst>
                                  <p:childTnLst>
                                    <p:set>
                                      <p:cBhvr>
                                        <p:cTn id="90" dur="indefinite"/>
                                        <p:tgtEl>
                                          <p:spTgt spid="39"/>
                                        </p:tgtEl>
                                        <p:attrNameLst>
                                          <p:attrName>style.opacity</p:attrName>
                                        </p:attrNameLst>
                                      </p:cBhvr>
                                      <p:to>
                                        <p:strVal val="0.5"/>
                                      </p:to>
                                    </p:set>
                                    <p:animEffect filter="image" prLst="opacity: 0.5">
                                      <p:cBhvr rctx="IE">
                                        <p:cTn id="91" dur="indefinite"/>
                                        <p:tgtEl>
                                          <p:spTgt spid="39"/>
                                        </p:tgtEl>
                                      </p:cBhvr>
                                    </p:animEffect>
                                  </p:childTnLst>
                                </p:cTn>
                              </p:par>
                            </p:childTnLst>
                          </p:cTn>
                        </p:par>
                      </p:childTnLst>
                    </p:cTn>
                  </p:par>
                </p:childTnLst>
              </p:cTn>
              <p:nextCondLst>
                <p:cond evt="onClick" delay="0">
                  <p:tgtEl>
                    <p:spTgt spid="39"/>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AAD5B0-3B0A-44ED-3298-E888584727D3}"/>
              </a:ext>
            </a:extLst>
          </p:cNvPr>
          <p:cNvSpPr txBox="1"/>
          <p:nvPr/>
        </p:nvSpPr>
        <p:spPr>
          <a:xfrm>
            <a:off x="2151321" y="233917"/>
            <a:ext cx="7889358" cy="1200329"/>
          </a:xfrm>
          <a:prstGeom prst="rect">
            <a:avLst/>
          </a:prstGeom>
          <a:noFill/>
        </p:spPr>
        <p:txBody>
          <a:bodyPr wrap="square" rtlCol="0">
            <a:spAutoFit/>
          </a:bodyPr>
          <a:lstStyle/>
          <a:p>
            <a:pPr algn="ctr"/>
            <a:r>
              <a:rPr lang="en-US" sz="7200" b="1" dirty="0">
                <a:solidFill>
                  <a:schemeClr val="bg1"/>
                </a:solidFill>
              </a:rPr>
              <a:t>SCORE BOARD</a:t>
            </a:r>
          </a:p>
        </p:txBody>
      </p:sp>
      <p:sp>
        <p:nvSpPr>
          <p:cNvPr id="4" name="Rectangle 3">
            <a:extLst>
              <a:ext uri="{FF2B5EF4-FFF2-40B4-BE49-F238E27FC236}">
                <a16:creationId xmlns:a16="http://schemas.microsoft.com/office/drawing/2014/main" id="{F8D1ADF3-70B5-A473-E034-BBF32140B41A}"/>
              </a:ext>
            </a:extLst>
          </p:cNvPr>
          <p:cNvSpPr/>
          <p:nvPr/>
        </p:nvSpPr>
        <p:spPr>
          <a:xfrm>
            <a:off x="1414130" y="2594345"/>
            <a:ext cx="3551275" cy="2286000"/>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3600" b="1" dirty="0"/>
              <a:t>TEAM BLUE</a:t>
            </a:r>
            <a:endParaRPr lang="en-US" dirty="0"/>
          </a:p>
          <a:p>
            <a:pPr algn="ctr"/>
            <a:endParaRPr lang="en-US" sz="6000" dirty="0"/>
          </a:p>
        </p:txBody>
      </p:sp>
      <p:sp>
        <p:nvSpPr>
          <p:cNvPr id="5" name="Rectangle 4">
            <a:extLst>
              <a:ext uri="{FF2B5EF4-FFF2-40B4-BE49-F238E27FC236}">
                <a16:creationId xmlns:a16="http://schemas.microsoft.com/office/drawing/2014/main" id="{95F7BD23-C209-44CD-640A-381866DFE673}"/>
              </a:ext>
            </a:extLst>
          </p:cNvPr>
          <p:cNvSpPr/>
          <p:nvPr/>
        </p:nvSpPr>
        <p:spPr>
          <a:xfrm>
            <a:off x="6896987" y="2594345"/>
            <a:ext cx="3551275" cy="2286000"/>
          </a:xfrm>
          <a:prstGeom prst="rect">
            <a:avLst/>
          </a:prstGeom>
          <a:solidFill>
            <a:schemeClr val="accent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3600" b="1" dirty="0"/>
              <a:t>TEAM ORANGE</a:t>
            </a:r>
            <a:endParaRPr lang="en-US" dirty="0"/>
          </a:p>
          <a:p>
            <a:pPr algn="ctr"/>
            <a:endParaRPr lang="en-US" sz="6000" dirty="0"/>
          </a:p>
        </p:txBody>
      </p:sp>
    </p:spTree>
    <p:extLst>
      <p:ext uri="{BB962C8B-B14F-4D97-AF65-F5344CB8AC3E}">
        <p14:creationId xmlns:p14="http://schemas.microsoft.com/office/powerpoint/2010/main" val="3548188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55B474B7-94EB-3FCB-8FC3-E0AC15C8B8E3}"/>
              </a:ext>
            </a:extLst>
          </p:cNvPr>
          <p:cNvSpPr/>
          <p:nvPr/>
        </p:nvSpPr>
        <p:spPr>
          <a:xfrm>
            <a:off x="5156200" y="-4446698"/>
            <a:ext cx="6243543" cy="6243543"/>
          </a:xfrm>
          <a:prstGeom prst="ellipse">
            <a:avLst/>
          </a:prstGeom>
          <a:solidFill>
            <a:srgbClr val="693EE0">
              <a:alpha val="25000"/>
            </a:srgbClr>
          </a:solidFill>
          <a:ln>
            <a:noFill/>
          </a:ln>
          <a:effectLst>
            <a:softEdge rad="762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E6F32B5-2369-D0D2-642E-04C9A66BAF1F}"/>
              </a:ext>
            </a:extLst>
          </p:cNvPr>
          <p:cNvPicPr>
            <a:picLocks noChangeAspect="1"/>
          </p:cNvPicPr>
          <p:nvPr/>
        </p:nvPicPr>
        <p:blipFill>
          <a:blip r:embed="rId3"/>
          <a:stretch>
            <a:fillRect/>
          </a:stretch>
        </p:blipFill>
        <p:spPr>
          <a:xfrm>
            <a:off x="136732" y="5697902"/>
            <a:ext cx="2951821" cy="953192"/>
          </a:xfrm>
          <a:prstGeom prst="rect">
            <a:avLst/>
          </a:prstGeom>
        </p:spPr>
      </p:pic>
      <p:sp>
        <p:nvSpPr>
          <p:cNvPr id="4" name="Oval 3">
            <a:extLst>
              <a:ext uri="{FF2B5EF4-FFF2-40B4-BE49-F238E27FC236}">
                <a16:creationId xmlns:a16="http://schemas.microsoft.com/office/drawing/2014/main" id="{6E242190-94EB-7D0A-A78A-FC22D7779F97}"/>
              </a:ext>
            </a:extLst>
          </p:cNvPr>
          <p:cNvSpPr/>
          <p:nvPr/>
        </p:nvSpPr>
        <p:spPr>
          <a:xfrm>
            <a:off x="3405643" y="333151"/>
            <a:ext cx="5187900" cy="2357579"/>
          </a:xfrm>
          <a:prstGeom prst="ellipse">
            <a:avLst/>
          </a:prstGeom>
          <a:gradFill flip="none" rotWithShape="1">
            <a:gsLst>
              <a:gs pos="0">
                <a:srgbClr val="213FC1">
                  <a:shade val="30000"/>
                  <a:satMod val="115000"/>
                </a:srgbClr>
              </a:gs>
              <a:gs pos="50000">
                <a:srgbClr val="213FC1">
                  <a:shade val="67500"/>
                  <a:satMod val="115000"/>
                </a:srgbClr>
              </a:gs>
              <a:gs pos="100000">
                <a:srgbClr val="213FC1">
                  <a:shade val="100000"/>
                  <a:satMod val="115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5008FBF8-1296-0496-0365-9659D4117F6A}"/>
              </a:ext>
            </a:extLst>
          </p:cNvPr>
          <p:cNvSpPr/>
          <p:nvPr/>
        </p:nvSpPr>
        <p:spPr>
          <a:xfrm>
            <a:off x="3242935" y="214112"/>
            <a:ext cx="5532691" cy="2549264"/>
          </a:xfrm>
          <a:prstGeom prst="ellipse">
            <a:avLst/>
          </a:prstGeom>
          <a:noFill/>
          <a:ln w="76200">
            <a:solidFill>
              <a:srgbClr val="213F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EA6D7D-AB0A-8602-FB0E-143E7B3E89B5}"/>
              </a:ext>
            </a:extLst>
          </p:cNvPr>
          <p:cNvSpPr/>
          <p:nvPr/>
        </p:nvSpPr>
        <p:spPr>
          <a:xfrm>
            <a:off x="2645057" y="227896"/>
            <a:ext cx="6728445" cy="240065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dirty="0">
                <a:ln w="19050" cmpd="sng">
                  <a:solidFill>
                    <a:srgbClr val="4472C4">
                      <a:lumMod val="50000"/>
                    </a:srgbClr>
                  </a:solidFill>
                  <a:prstDash val="solid"/>
                </a:ln>
                <a:gradFill flip="none" rotWithShape="1">
                  <a:gsLst>
                    <a:gs pos="0">
                      <a:srgbClr val="5438CB">
                        <a:tint val="66000"/>
                        <a:satMod val="160000"/>
                      </a:srgbClr>
                    </a:gs>
                    <a:gs pos="50000">
                      <a:srgbClr val="5438CB">
                        <a:tint val="44500"/>
                        <a:satMod val="160000"/>
                      </a:srgbClr>
                    </a:gs>
                    <a:gs pos="100000">
                      <a:srgbClr val="5438CB">
                        <a:tint val="23500"/>
                        <a:satMod val="160000"/>
                      </a:srgbClr>
                    </a:gs>
                  </a:gsLst>
                  <a:lin ang="5400000" scaled="1"/>
                  <a:tileRect/>
                </a:gradFill>
                <a:effectLst/>
                <a:uLnTx/>
                <a:uFillTx/>
                <a:latin typeface="Calibri" panose="020F0502020204030204"/>
                <a:ea typeface="+mn-ea"/>
                <a:cs typeface="+mn-cs"/>
              </a:rPr>
              <a:t>THANKS</a:t>
            </a:r>
          </a:p>
        </p:txBody>
      </p:sp>
      <p:sp>
        <p:nvSpPr>
          <p:cNvPr id="15" name="TextBox 14">
            <a:extLst>
              <a:ext uri="{FF2B5EF4-FFF2-40B4-BE49-F238E27FC236}">
                <a16:creationId xmlns:a16="http://schemas.microsoft.com/office/drawing/2014/main" id="{C34257F3-D58C-F2F0-6FF9-F03DDD9FBC05}"/>
              </a:ext>
            </a:extLst>
          </p:cNvPr>
          <p:cNvSpPr txBox="1"/>
          <p:nvPr/>
        </p:nvSpPr>
        <p:spPr>
          <a:xfrm>
            <a:off x="4397494" y="3053517"/>
            <a:ext cx="6243543" cy="32470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Learn more about L.E.A.D.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Apply/Nominate a Colleague for the 2024 WQA Leadership Initiative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Volunteer with WQA</a:t>
            </a:r>
          </a:p>
        </p:txBody>
      </p:sp>
      <p:pic>
        <p:nvPicPr>
          <p:cNvPr id="3" name="Picture 2" descr="A qr code with black squares&#10;&#10;Description automatically generated">
            <a:extLst>
              <a:ext uri="{FF2B5EF4-FFF2-40B4-BE49-F238E27FC236}">
                <a16:creationId xmlns:a16="http://schemas.microsoft.com/office/drawing/2014/main" id="{71474A6E-CD5C-2BD9-9E1A-0CB050E7B7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7" y="4077527"/>
            <a:ext cx="1171162" cy="1171162"/>
          </a:xfrm>
          <a:prstGeom prst="rect">
            <a:avLst/>
          </a:prstGeom>
        </p:spPr>
      </p:pic>
      <p:pic>
        <p:nvPicPr>
          <p:cNvPr id="9" name="Picture 8" descr="A qr code on a white background&#10;&#10;Description automatically generated">
            <a:extLst>
              <a:ext uri="{FF2B5EF4-FFF2-40B4-BE49-F238E27FC236}">
                <a16:creationId xmlns:a16="http://schemas.microsoft.com/office/drawing/2014/main" id="{F4703CCA-A167-2003-A674-974A64E3CD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4207" y="5458942"/>
            <a:ext cx="1171162" cy="1171162"/>
          </a:xfrm>
          <a:prstGeom prst="rect">
            <a:avLst/>
          </a:prstGeom>
        </p:spPr>
      </p:pic>
      <p:pic>
        <p:nvPicPr>
          <p:cNvPr id="12" name="Picture 11" descr="A qr code with a black background&#10;&#10;Description automatically generated">
            <a:extLst>
              <a:ext uri="{FF2B5EF4-FFF2-40B4-BE49-F238E27FC236}">
                <a16:creationId xmlns:a16="http://schemas.microsoft.com/office/drawing/2014/main" id="{5E4C4851-5FF4-4893-41D3-51474ED0E2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4207" y="2690730"/>
            <a:ext cx="1171162" cy="1171162"/>
          </a:xfrm>
          <a:prstGeom prst="rect">
            <a:avLst/>
          </a:prstGeom>
        </p:spPr>
      </p:pic>
    </p:spTree>
    <p:extLst>
      <p:ext uri="{BB962C8B-B14F-4D97-AF65-F5344CB8AC3E}">
        <p14:creationId xmlns:p14="http://schemas.microsoft.com/office/powerpoint/2010/main" val="3003043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81AAA-730A-EBEC-F34C-E131BE5DD367}"/>
              </a:ext>
            </a:extLst>
          </p:cNvPr>
          <p:cNvSpPr>
            <a:spLocks noGrp="1"/>
          </p:cNvSpPr>
          <p:nvPr>
            <p:ph type="title"/>
          </p:nvPr>
        </p:nvSpPr>
        <p:spPr>
          <a:xfrm>
            <a:off x="544919" y="258743"/>
            <a:ext cx="11102162" cy="6340513"/>
          </a:xfrm>
        </p:spPr>
        <p:txBody>
          <a:bodyPr>
            <a:normAutofit fontScale="90000"/>
          </a:bodyPr>
          <a:lstStyle/>
          <a:p>
            <a:r>
              <a:rPr lang="en-US" sz="9600" b="1" dirty="0"/>
              <a:t>MAKE YOUR OWN SLIDES</a:t>
            </a:r>
            <a:br>
              <a:rPr lang="en-US" sz="9600" b="1" dirty="0"/>
            </a:br>
            <a:r>
              <a:rPr lang="en-US" sz="3100" b="1" dirty="0">
                <a:solidFill>
                  <a:schemeClr val="accent1"/>
                </a:solidFill>
              </a:rPr>
              <a:t>Step 1: </a:t>
            </a:r>
            <a:r>
              <a:rPr lang="en-US" sz="3100" b="1" dirty="0"/>
              <a:t>FILL IN QUESTION AND ANSWERS ON THE NEXT SLIDE. DELETE EXTRA ANSWERS SPOTS AS NEEDED</a:t>
            </a:r>
            <a:br>
              <a:rPr lang="en-US" sz="3100" b="1" dirty="0"/>
            </a:br>
            <a:br>
              <a:rPr lang="en-US" sz="3100" b="1" dirty="0"/>
            </a:br>
            <a:r>
              <a:rPr lang="en-US" sz="3100" b="1" dirty="0">
                <a:solidFill>
                  <a:schemeClr val="accent1"/>
                </a:solidFill>
              </a:rPr>
              <a:t>Step 2: </a:t>
            </a:r>
            <a:r>
              <a:rPr lang="en-US" sz="3100" b="1" dirty="0"/>
              <a:t>COPY &amp; PASTE THE BOXES ON THE SECOND SLIDE ON TOP OF THE ANSWERS SLIDE TO COVER UP THE ANSWERS. THE BOXES ARE ALREADY SET UP FOR YOU TO BE ABLE TO CLICK ON A NUMBER TO REVEAL THE ANSWER WHEN YOU ARE IN PRESENTATION MODE</a:t>
            </a:r>
            <a:br>
              <a:rPr lang="en-US" sz="3100" b="1" dirty="0"/>
            </a:br>
            <a:br>
              <a:rPr lang="en-US" sz="3100" b="1" dirty="0">
                <a:solidFill>
                  <a:schemeClr val="accent1"/>
                </a:solidFill>
              </a:rPr>
            </a:br>
            <a:r>
              <a:rPr lang="en-US" sz="3100" b="1" dirty="0">
                <a:solidFill>
                  <a:schemeClr val="accent1"/>
                </a:solidFill>
              </a:rPr>
              <a:t>Step 3: </a:t>
            </a:r>
            <a:r>
              <a:rPr lang="en-US" sz="3100" b="1" dirty="0"/>
              <a:t>COMPLETE THIS STEP LAST BECAUSE IT WILL BE HARD TO CONTINUE EDITING THE SLIDE - COPY &amp; PASTE ALL </a:t>
            </a:r>
            <a:r>
              <a:rPr lang="en-US" sz="3100" b="1" dirty="0" err="1"/>
              <a:t>Xs</a:t>
            </a:r>
            <a:r>
              <a:rPr lang="en-US" sz="3100" b="1" dirty="0"/>
              <a:t> ON THE THIRD SLIDE ON TOP OF THE ANSWERS SLIDE LAST. </a:t>
            </a:r>
            <a:br>
              <a:rPr lang="en-US" sz="3100" b="1" dirty="0"/>
            </a:br>
            <a:br>
              <a:rPr lang="en-US" sz="3100" b="1" dirty="0"/>
            </a:br>
            <a:r>
              <a:rPr lang="en-US" sz="3100" b="1" dirty="0">
                <a:solidFill>
                  <a:schemeClr val="accent1"/>
                </a:solidFill>
              </a:rPr>
              <a:t>Step 4: </a:t>
            </a:r>
            <a:r>
              <a:rPr lang="en-US" sz="3100" b="1" dirty="0"/>
              <a:t>GO INTO PRESENTATION MODE TO REVIEW YOUR FINAL SLIDE</a:t>
            </a:r>
            <a:br>
              <a:rPr lang="en-US" sz="2000" b="1" dirty="0"/>
            </a:br>
            <a:endParaRPr lang="en-US" sz="2000" b="1" dirty="0"/>
          </a:p>
        </p:txBody>
      </p:sp>
    </p:spTree>
    <p:extLst>
      <p:ext uri="{BB962C8B-B14F-4D97-AF65-F5344CB8AC3E}">
        <p14:creationId xmlns:p14="http://schemas.microsoft.com/office/powerpoint/2010/main" val="2380735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rgbClr val="0E153C"/>
        </a:solidFill>
        <a:effectLst/>
      </p:bgPr>
    </p:bg>
    <p:spTree>
      <p:nvGrpSpPr>
        <p:cNvPr id="1" name=""/>
        <p:cNvGrpSpPr/>
        <p:nvPr/>
      </p:nvGrpSpPr>
      <p:grpSpPr>
        <a:xfrm>
          <a:off x="0" y="0"/>
          <a:ext cx="0" cy="0"/>
          <a:chOff x="0" y="0"/>
          <a:chExt cx="0" cy="0"/>
        </a:xfrm>
      </p:grpSpPr>
      <p:sp>
        <p:nvSpPr>
          <p:cNvPr id="59" name="Rectangle: Rounded Corners 58">
            <a:extLst>
              <a:ext uri="{FF2B5EF4-FFF2-40B4-BE49-F238E27FC236}">
                <a16:creationId xmlns:a16="http://schemas.microsoft.com/office/drawing/2014/main" id="{4CEE4804-1F88-B53E-D210-0B54E5107996}"/>
              </a:ext>
            </a:extLst>
          </p:cNvPr>
          <p:cNvSpPr/>
          <p:nvPr/>
        </p:nvSpPr>
        <p:spPr>
          <a:xfrm>
            <a:off x="1320186" y="1803400"/>
            <a:ext cx="9569434" cy="4696988"/>
          </a:xfrm>
          <a:prstGeom prst="roundRect">
            <a:avLst>
              <a:gd name="adj" fmla="val 7800"/>
            </a:avLst>
          </a:prstGeom>
          <a:solidFill>
            <a:srgbClr val="0E153C"/>
          </a:solidFill>
          <a:ln w="127000">
            <a:gradFill>
              <a:gsLst>
                <a:gs pos="0">
                  <a:srgbClr val="EF8032"/>
                </a:gs>
                <a:gs pos="100000">
                  <a:srgbClr val="FFC91D"/>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96" name="Group 95">
            <a:extLst>
              <a:ext uri="{FF2B5EF4-FFF2-40B4-BE49-F238E27FC236}">
                <a16:creationId xmlns:a16="http://schemas.microsoft.com/office/drawing/2014/main" id="{5DC19AE4-5446-4F72-B304-F65C48816446}"/>
              </a:ext>
            </a:extLst>
          </p:cNvPr>
          <p:cNvGrpSpPr/>
          <p:nvPr/>
        </p:nvGrpSpPr>
        <p:grpSpPr>
          <a:xfrm>
            <a:off x="1705140" y="2184656"/>
            <a:ext cx="4128490" cy="823290"/>
            <a:chOff x="1705140" y="2184656"/>
            <a:chExt cx="4128490" cy="823290"/>
          </a:xfrm>
        </p:grpSpPr>
        <p:sp>
          <p:nvSpPr>
            <p:cNvPr id="97" name="Rectangle 96">
              <a:extLst>
                <a:ext uri="{FF2B5EF4-FFF2-40B4-BE49-F238E27FC236}">
                  <a16:creationId xmlns:a16="http://schemas.microsoft.com/office/drawing/2014/main" id="{9C7B260D-F9D7-AFB7-B7F9-618FBAF2814A}"/>
                </a:ext>
              </a:extLst>
            </p:cNvPr>
            <p:cNvSpPr/>
            <p:nvPr/>
          </p:nvSpPr>
          <p:spPr>
            <a:xfrm>
              <a:off x="1705140" y="2184656"/>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Answer 1</a:t>
              </a:r>
              <a:endParaRPr lang="en-IN" sz="2400" b="1" dirty="0">
                <a:latin typeface="Patua One" panose="02000000000000000000" pitchFamily="2" charset="0"/>
              </a:endParaRPr>
            </a:p>
          </p:txBody>
        </p:sp>
        <p:sp>
          <p:nvSpPr>
            <p:cNvPr id="98" name="Rectangle 97">
              <a:extLst>
                <a:ext uri="{FF2B5EF4-FFF2-40B4-BE49-F238E27FC236}">
                  <a16:creationId xmlns:a16="http://schemas.microsoft.com/office/drawing/2014/main" id="{70015E2C-FD08-D333-9903-B44A3A32B9EC}"/>
                </a:ext>
              </a:extLst>
            </p:cNvPr>
            <p:cNvSpPr/>
            <p:nvPr/>
          </p:nvSpPr>
          <p:spPr>
            <a:xfrm>
              <a:off x="5026166" y="2184656"/>
              <a:ext cx="804124" cy="823290"/>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Patua One" panose="02000000000000000000" pitchFamily="2" charset="0"/>
                </a:rPr>
                <a:t>55</a:t>
              </a:r>
              <a:endParaRPr lang="en-IN" sz="3200" dirty="0">
                <a:latin typeface="Patua One" panose="02000000000000000000" pitchFamily="2" charset="0"/>
              </a:endParaRPr>
            </a:p>
          </p:txBody>
        </p:sp>
      </p:grpSp>
      <p:grpSp>
        <p:nvGrpSpPr>
          <p:cNvPr id="99" name="Group 98">
            <a:extLst>
              <a:ext uri="{FF2B5EF4-FFF2-40B4-BE49-F238E27FC236}">
                <a16:creationId xmlns:a16="http://schemas.microsoft.com/office/drawing/2014/main" id="{84DFED74-D6FF-E954-8E9E-C9CC4750FBAF}"/>
              </a:ext>
            </a:extLst>
          </p:cNvPr>
          <p:cNvGrpSpPr/>
          <p:nvPr/>
        </p:nvGrpSpPr>
        <p:grpSpPr>
          <a:xfrm>
            <a:off x="1705140" y="3222929"/>
            <a:ext cx="4128490" cy="823290"/>
            <a:chOff x="1705140" y="3222929"/>
            <a:chExt cx="4128490" cy="823290"/>
          </a:xfrm>
        </p:grpSpPr>
        <p:sp>
          <p:nvSpPr>
            <p:cNvPr id="100" name="Rectangle 99">
              <a:extLst>
                <a:ext uri="{FF2B5EF4-FFF2-40B4-BE49-F238E27FC236}">
                  <a16:creationId xmlns:a16="http://schemas.microsoft.com/office/drawing/2014/main" id="{7225B06E-05B7-4F5A-2C16-DBE4619010A0}"/>
                </a:ext>
              </a:extLst>
            </p:cNvPr>
            <p:cNvSpPr/>
            <p:nvPr/>
          </p:nvSpPr>
          <p:spPr>
            <a:xfrm>
              <a:off x="1705140" y="3222930"/>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Answer 2</a:t>
              </a:r>
              <a:endParaRPr lang="en-IN" sz="2400" dirty="0"/>
            </a:p>
          </p:txBody>
        </p:sp>
        <p:sp>
          <p:nvSpPr>
            <p:cNvPr id="101" name="Rectangle 100">
              <a:extLst>
                <a:ext uri="{FF2B5EF4-FFF2-40B4-BE49-F238E27FC236}">
                  <a16:creationId xmlns:a16="http://schemas.microsoft.com/office/drawing/2014/main" id="{AC9FBB55-DF46-828C-C97E-BE4542FDBC0C}"/>
                </a:ext>
              </a:extLst>
            </p:cNvPr>
            <p:cNvSpPr/>
            <p:nvPr/>
          </p:nvSpPr>
          <p:spPr>
            <a:xfrm>
              <a:off x="5026166" y="3222929"/>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Patua One" panose="02000000000000000000" pitchFamily="2" charset="0"/>
                </a:rPr>
                <a:t>45</a:t>
              </a:r>
              <a:endParaRPr lang="en-IN" sz="3200" dirty="0">
                <a:latin typeface="Patua One" panose="02000000000000000000" pitchFamily="2" charset="0"/>
              </a:endParaRPr>
            </a:p>
          </p:txBody>
        </p:sp>
      </p:grpSp>
      <p:grpSp>
        <p:nvGrpSpPr>
          <p:cNvPr id="102" name="Group 101">
            <a:extLst>
              <a:ext uri="{FF2B5EF4-FFF2-40B4-BE49-F238E27FC236}">
                <a16:creationId xmlns:a16="http://schemas.microsoft.com/office/drawing/2014/main" id="{0BF31C6B-FB2B-EE5F-1645-C7CF22B919CA}"/>
              </a:ext>
            </a:extLst>
          </p:cNvPr>
          <p:cNvGrpSpPr/>
          <p:nvPr/>
        </p:nvGrpSpPr>
        <p:grpSpPr>
          <a:xfrm>
            <a:off x="1705140" y="4261204"/>
            <a:ext cx="4128490" cy="823290"/>
            <a:chOff x="1705140" y="4261204"/>
            <a:chExt cx="4128490" cy="823290"/>
          </a:xfrm>
        </p:grpSpPr>
        <p:sp>
          <p:nvSpPr>
            <p:cNvPr id="103" name="Rectangle 102">
              <a:extLst>
                <a:ext uri="{FF2B5EF4-FFF2-40B4-BE49-F238E27FC236}">
                  <a16:creationId xmlns:a16="http://schemas.microsoft.com/office/drawing/2014/main" id="{0111DFA5-FB3F-D128-A51E-C6F47DBAAEFE}"/>
                </a:ext>
              </a:extLst>
            </p:cNvPr>
            <p:cNvSpPr/>
            <p:nvPr/>
          </p:nvSpPr>
          <p:spPr>
            <a:xfrm>
              <a:off x="1705140" y="4261205"/>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Answer 3</a:t>
              </a:r>
              <a:endParaRPr lang="en-IN" sz="2400" dirty="0"/>
            </a:p>
          </p:txBody>
        </p:sp>
        <p:sp>
          <p:nvSpPr>
            <p:cNvPr id="104" name="Rectangle 103">
              <a:extLst>
                <a:ext uri="{FF2B5EF4-FFF2-40B4-BE49-F238E27FC236}">
                  <a16:creationId xmlns:a16="http://schemas.microsoft.com/office/drawing/2014/main" id="{91D915CD-0271-7EA4-8796-374130BBE672}"/>
                </a:ext>
              </a:extLst>
            </p:cNvPr>
            <p:cNvSpPr/>
            <p:nvPr/>
          </p:nvSpPr>
          <p:spPr>
            <a:xfrm>
              <a:off x="5026166" y="4261204"/>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Patua One" panose="02000000000000000000" pitchFamily="2" charset="0"/>
                </a:rPr>
                <a:t>35</a:t>
              </a:r>
              <a:endParaRPr lang="en-IN" sz="3200" b="1" dirty="0">
                <a:latin typeface="Patua One" panose="02000000000000000000" pitchFamily="2" charset="0"/>
              </a:endParaRPr>
            </a:p>
          </p:txBody>
        </p:sp>
      </p:grpSp>
      <p:grpSp>
        <p:nvGrpSpPr>
          <p:cNvPr id="105" name="Group 104">
            <a:extLst>
              <a:ext uri="{FF2B5EF4-FFF2-40B4-BE49-F238E27FC236}">
                <a16:creationId xmlns:a16="http://schemas.microsoft.com/office/drawing/2014/main" id="{DB11B335-D291-1D05-8269-0779DC2C9404}"/>
              </a:ext>
            </a:extLst>
          </p:cNvPr>
          <p:cNvGrpSpPr/>
          <p:nvPr/>
        </p:nvGrpSpPr>
        <p:grpSpPr>
          <a:xfrm>
            <a:off x="1705140" y="5299479"/>
            <a:ext cx="4128490" cy="823290"/>
            <a:chOff x="1705140" y="5299479"/>
            <a:chExt cx="4128490" cy="823290"/>
          </a:xfrm>
        </p:grpSpPr>
        <p:sp>
          <p:nvSpPr>
            <p:cNvPr id="106" name="Rectangle 105">
              <a:extLst>
                <a:ext uri="{FF2B5EF4-FFF2-40B4-BE49-F238E27FC236}">
                  <a16:creationId xmlns:a16="http://schemas.microsoft.com/office/drawing/2014/main" id="{870DCFAB-48ED-36D1-F4C5-67F05D884763}"/>
                </a:ext>
              </a:extLst>
            </p:cNvPr>
            <p:cNvSpPr/>
            <p:nvPr/>
          </p:nvSpPr>
          <p:spPr>
            <a:xfrm>
              <a:off x="1705140" y="5299480"/>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Answer 4</a:t>
              </a:r>
              <a:endParaRPr lang="en-IN" sz="2400" dirty="0"/>
            </a:p>
          </p:txBody>
        </p:sp>
        <p:sp>
          <p:nvSpPr>
            <p:cNvPr id="107" name="Rectangle 106">
              <a:extLst>
                <a:ext uri="{FF2B5EF4-FFF2-40B4-BE49-F238E27FC236}">
                  <a16:creationId xmlns:a16="http://schemas.microsoft.com/office/drawing/2014/main" id="{25CD3C14-A4A2-02E9-2E98-735BB0A63E74}"/>
                </a:ext>
              </a:extLst>
            </p:cNvPr>
            <p:cNvSpPr/>
            <p:nvPr/>
          </p:nvSpPr>
          <p:spPr>
            <a:xfrm>
              <a:off x="5026166" y="5299479"/>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Patua One" panose="02000000000000000000" pitchFamily="2" charset="0"/>
                </a:rPr>
                <a:t>25</a:t>
              </a:r>
              <a:endParaRPr lang="en-IN" sz="3200" b="1" dirty="0">
                <a:latin typeface="Patua One" panose="02000000000000000000" pitchFamily="2" charset="0"/>
              </a:endParaRPr>
            </a:p>
          </p:txBody>
        </p:sp>
      </p:grpSp>
      <p:grpSp>
        <p:nvGrpSpPr>
          <p:cNvPr id="108" name="Group 107">
            <a:extLst>
              <a:ext uri="{FF2B5EF4-FFF2-40B4-BE49-F238E27FC236}">
                <a16:creationId xmlns:a16="http://schemas.microsoft.com/office/drawing/2014/main" id="{80A68FF7-1C1C-1FD6-966F-8C9155607655}"/>
              </a:ext>
            </a:extLst>
          </p:cNvPr>
          <p:cNvGrpSpPr/>
          <p:nvPr/>
        </p:nvGrpSpPr>
        <p:grpSpPr>
          <a:xfrm>
            <a:off x="6361710" y="2184655"/>
            <a:ext cx="4128490" cy="823290"/>
            <a:chOff x="6361710" y="2184655"/>
            <a:chExt cx="4128490" cy="823290"/>
          </a:xfrm>
        </p:grpSpPr>
        <p:sp>
          <p:nvSpPr>
            <p:cNvPr id="109" name="Rectangle 108">
              <a:extLst>
                <a:ext uri="{FF2B5EF4-FFF2-40B4-BE49-F238E27FC236}">
                  <a16:creationId xmlns:a16="http://schemas.microsoft.com/office/drawing/2014/main" id="{40ED44EB-8E64-F135-0EA3-97A48AC61B1C}"/>
                </a:ext>
              </a:extLst>
            </p:cNvPr>
            <p:cNvSpPr/>
            <p:nvPr/>
          </p:nvSpPr>
          <p:spPr>
            <a:xfrm>
              <a:off x="6361710" y="2184656"/>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Answer 5</a:t>
              </a:r>
              <a:endParaRPr lang="en-IN" sz="2400" dirty="0"/>
            </a:p>
          </p:txBody>
        </p:sp>
        <p:sp>
          <p:nvSpPr>
            <p:cNvPr id="110" name="Rectangle 109">
              <a:extLst>
                <a:ext uri="{FF2B5EF4-FFF2-40B4-BE49-F238E27FC236}">
                  <a16:creationId xmlns:a16="http://schemas.microsoft.com/office/drawing/2014/main" id="{3C690DDF-4B26-7C91-2969-57B7B617AACD}"/>
                </a:ext>
              </a:extLst>
            </p:cNvPr>
            <p:cNvSpPr/>
            <p:nvPr/>
          </p:nvSpPr>
          <p:spPr>
            <a:xfrm>
              <a:off x="9682736" y="2184655"/>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Patua One" panose="02000000000000000000" pitchFamily="2" charset="0"/>
                </a:rPr>
                <a:t>15</a:t>
              </a:r>
              <a:endParaRPr lang="en-IN" sz="3200" dirty="0">
                <a:latin typeface="Patua One" panose="02000000000000000000" pitchFamily="2" charset="0"/>
              </a:endParaRPr>
            </a:p>
          </p:txBody>
        </p:sp>
      </p:grpSp>
      <p:grpSp>
        <p:nvGrpSpPr>
          <p:cNvPr id="119" name="Group 118">
            <a:extLst>
              <a:ext uri="{FF2B5EF4-FFF2-40B4-BE49-F238E27FC236}">
                <a16:creationId xmlns:a16="http://schemas.microsoft.com/office/drawing/2014/main" id="{54B3A367-37C6-AF4B-DC7A-9A75FDC9E993}"/>
              </a:ext>
            </a:extLst>
          </p:cNvPr>
          <p:cNvGrpSpPr/>
          <p:nvPr/>
        </p:nvGrpSpPr>
        <p:grpSpPr>
          <a:xfrm>
            <a:off x="6361710" y="3222929"/>
            <a:ext cx="4128490" cy="823290"/>
            <a:chOff x="6361710" y="3222929"/>
            <a:chExt cx="4128490" cy="823290"/>
          </a:xfrm>
        </p:grpSpPr>
        <p:sp>
          <p:nvSpPr>
            <p:cNvPr id="120" name="Rectangle 119">
              <a:extLst>
                <a:ext uri="{FF2B5EF4-FFF2-40B4-BE49-F238E27FC236}">
                  <a16:creationId xmlns:a16="http://schemas.microsoft.com/office/drawing/2014/main" id="{A446B001-A050-62A6-1DC6-E3459B2F3AAA}"/>
                </a:ext>
              </a:extLst>
            </p:cNvPr>
            <p:cNvSpPr/>
            <p:nvPr/>
          </p:nvSpPr>
          <p:spPr>
            <a:xfrm>
              <a:off x="6361710" y="3222930"/>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Answer 6</a:t>
              </a:r>
              <a:endParaRPr lang="en-IN" sz="2400" dirty="0"/>
            </a:p>
          </p:txBody>
        </p:sp>
        <p:sp>
          <p:nvSpPr>
            <p:cNvPr id="121" name="Rectangle 120">
              <a:extLst>
                <a:ext uri="{FF2B5EF4-FFF2-40B4-BE49-F238E27FC236}">
                  <a16:creationId xmlns:a16="http://schemas.microsoft.com/office/drawing/2014/main" id="{7EAE44B7-FAFB-C0CC-AECD-7F526D03E028}"/>
                </a:ext>
              </a:extLst>
            </p:cNvPr>
            <p:cNvSpPr/>
            <p:nvPr/>
          </p:nvSpPr>
          <p:spPr>
            <a:xfrm>
              <a:off x="9682736" y="3222929"/>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Patua One" panose="02000000000000000000" pitchFamily="2" charset="0"/>
                </a:rPr>
                <a:t>5</a:t>
              </a:r>
              <a:endParaRPr lang="en-IN" sz="3200" dirty="0">
                <a:latin typeface="Patua One" panose="02000000000000000000" pitchFamily="2" charset="0"/>
              </a:endParaRPr>
            </a:p>
          </p:txBody>
        </p:sp>
      </p:grpSp>
      <p:grpSp>
        <p:nvGrpSpPr>
          <p:cNvPr id="122" name="Group 121">
            <a:extLst>
              <a:ext uri="{FF2B5EF4-FFF2-40B4-BE49-F238E27FC236}">
                <a16:creationId xmlns:a16="http://schemas.microsoft.com/office/drawing/2014/main" id="{2CA6D356-C428-4F22-20BB-4ABDDC3F53DF}"/>
              </a:ext>
            </a:extLst>
          </p:cNvPr>
          <p:cNvGrpSpPr/>
          <p:nvPr/>
        </p:nvGrpSpPr>
        <p:grpSpPr>
          <a:xfrm>
            <a:off x="6361710" y="4261204"/>
            <a:ext cx="4128490" cy="823290"/>
            <a:chOff x="6361710" y="4261204"/>
            <a:chExt cx="4128490" cy="823290"/>
          </a:xfrm>
        </p:grpSpPr>
        <p:sp>
          <p:nvSpPr>
            <p:cNvPr id="123" name="Rectangle 122">
              <a:extLst>
                <a:ext uri="{FF2B5EF4-FFF2-40B4-BE49-F238E27FC236}">
                  <a16:creationId xmlns:a16="http://schemas.microsoft.com/office/drawing/2014/main" id="{B671814A-F138-7DD9-1CB0-298EC57AF680}"/>
                </a:ext>
              </a:extLst>
            </p:cNvPr>
            <p:cNvSpPr/>
            <p:nvPr/>
          </p:nvSpPr>
          <p:spPr>
            <a:xfrm>
              <a:off x="6361710" y="4261205"/>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ANSWER 7</a:t>
              </a:r>
              <a:endParaRPr lang="en-IN" sz="2400" dirty="0"/>
            </a:p>
          </p:txBody>
        </p:sp>
        <p:sp>
          <p:nvSpPr>
            <p:cNvPr id="124" name="Rectangle 123">
              <a:extLst>
                <a:ext uri="{FF2B5EF4-FFF2-40B4-BE49-F238E27FC236}">
                  <a16:creationId xmlns:a16="http://schemas.microsoft.com/office/drawing/2014/main" id="{596B9099-CF3B-3729-F71F-1AB6432EAA2C}"/>
                </a:ext>
              </a:extLst>
            </p:cNvPr>
            <p:cNvSpPr/>
            <p:nvPr/>
          </p:nvSpPr>
          <p:spPr>
            <a:xfrm>
              <a:off x="9682736" y="4261204"/>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Patua One" panose="02000000000000000000" pitchFamily="2" charset="0"/>
                </a:rPr>
                <a:t>0</a:t>
              </a:r>
              <a:endParaRPr lang="en-IN" sz="3200" b="1" dirty="0">
                <a:latin typeface="Patua One" panose="02000000000000000000" pitchFamily="2" charset="0"/>
              </a:endParaRPr>
            </a:p>
          </p:txBody>
        </p:sp>
      </p:grpSp>
      <p:grpSp>
        <p:nvGrpSpPr>
          <p:cNvPr id="125" name="Group 124">
            <a:extLst>
              <a:ext uri="{FF2B5EF4-FFF2-40B4-BE49-F238E27FC236}">
                <a16:creationId xmlns:a16="http://schemas.microsoft.com/office/drawing/2014/main" id="{03A036A9-9EE7-1DA7-7437-9B7E7C249B16}"/>
              </a:ext>
            </a:extLst>
          </p:cNvPr>
          <p:cNvGrpSpPr/>
          <p:nvPr/>
        </p:nvGrpSpPr>
        <p:grpSpPr>
          <a:xfrm>
            <a:off x="6361710" y="5299479"/>
            <a:ext cx="4128490" cy="823290"/>
            <a:chOff x="6361710" y="5299479"/>
            <a:chExt cx="4128490" cy="823290"/>
          </a:xfrm>
        </p:grpSpPr>
        <p:sp>
          <p:nvSpPr>
            <p:cNvPr id="126" name="Rectangle 125">
              <a:extLst>
                <a:ext uri="{FF2B5EF4-FFF2-40B4-BE49-F238E27FC236}">
                  <a16:creationId xmlns:a16="http://schemas.microsoft.com/office/drawing/2014/main" id="{F3B31DD7-A36C-8689-4B20-CCBAC1ED47AC}"/>
                </a:ext>
              </a:extLst>
            </p:cNvPr>
            <p:cNvSpPr/>
            <p:nvPr/>
          </p:nvSpPr>
          <p:spPr>
            <a:xfrm>
              <a:off x="6361710" y="5299480"/>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ANSWER 8</a:t>
              </a:r>
              <a:endParaRPr lang="en-IN" sz="2400" dirty="0"/>
            </a:p>
          </p:txBody>
        </p:sp>
        <p:sp>
          <p:nvSpPr>
            <p:cNvPr id="127" name="Rectangle 126">
              <a:extLst>
                <a:ext uri="{FF2B5EF4-FFF2-40B4-BE49-F238E27FC236}">
                  <a16:creationId xmlns:a16="http://schemas.microsoft.com/office/drawing/2014/main" id="{05DCBFDF-415A-4E17-B7AC-2D40699CB2B0}"/>
                </a:ext>
              </a:extLst>
            </p:cNvPr>
            <p:cNvSpPr/>
            <p:nvPr/>
          </p:nvSpPr>
          <p:spPr>
            <a:xfrm>
              <a:off x="9682736" y="5299479"/>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Patua One" panose="02000000000000000000" pitchFamily="2" charset="0"/>
                </a:rPr>
                <a:t>0</a:t>
              </a:r>
              <a:endParaRPr lang="en-IN" sz="3200" b="1" dirty="0">
                <a:latin typeface="Patua One" panose="02000000000000000000" pitchFamily="2" charset="0"/>
              </a:endParaRPr>
            </a:p>
          </p:txBody>
        </p:sp>
      </p:grpSp>
      <p:sp>
        <p:nvSpPr>
          <p:cNvPr id="2" name="TextBox 1">
            <a:extLst>
              <a:ext uri="{FF2B5EF4-FFF2-40B4-BE49-F238E27FC236}">
                <a16:creationId xmlns:a16="http://schemas.microsoft.com/office/drawing/2014/main" id="{10E98D1A-0EE2-6B7A-D470-C0F1D9D52569}"/>
              </a:ext>
            </a:extLst>
          </p:cNvPr>
          <p:cNvSpPr txBox="1"/>
          <p:nvPr/>
        </p:nvSpPr>
        <p:spPr>
          <a:xfrm>
            <a:off x="1450019" y="446368"/>
            <a:ext cx="9291962" cy="582660"/>
          </a:xfrm>
          <a:prstGeom prst="rect">
            <a:avLst/>
          </a:prstGeom>
          <a:noFill/>
        </p:spPr>
        <p:txBody>
          <a:bodyPr wrap="square" rtlCol="0">
            <a:spAutoFit/>
          </a:bodyPr>
          <a:lstStyle/>
          <a:p>
            <a:pPr algn="ctr">
              <a:lnSpc>
                <a:spcPct val="150000"/>
              </a:lnSpc>
            </a:pPr>
            <a:r>
              <a:rPr lang="en-IN" sz="2400" b="0" i="0" dirty="0">
                <a:solidFill>
                  <a:schemeClr val="bg1"/>
                </a:solidFill>
                <a:effectLst/>
                <a:latin typeface="Patua One" panose="02000000000000000000" pitchFamily="2" charset="0"/>
              </a:rPr>
              <a:t>Name ____________________</a:t>
            </a:r>
            <a:endParaRPr lang="en-IN" sz="2400" dirty="0">
              <a:solidFill>
                <a:schemeClr val="bg1"/>
              </a:solidFill>
              <a:latin typeface="Patua One" panose="02000000000000000000" pitchFamily="2" charset="0"/>
            </a:endParaRPr>
          </a:p>
        </p:txBody>
      </p:sp>
    </p:spTree>
    <p:extLst>
      <p:ext uri="{BB962C8B-B14F-4D97-AF65-F5344CB8AC3E}">
        <p14:creationId xmlns:p14="http://schemas.microsoft.com/office/powerpoint/2010/main" val="1530581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rgbClr val="0E153C"/>
        </a:solidFill>
        <a:effectLst/>
      </p:bgPr>
    </p:bg>
    <p:spTree>
      <p:nvGrpSpPr>
        <p:cNvPr id="1" name=""/>
        <p:cNvGrpSpPr/>
        <p:nvPr/>
      </p:nvGrpSpPr>
      <p:grpSpPr>
        <a:xfrm>
          <a:off x="0" y="0"/>
          <a:ext cx="0" cy="0"/>
          <a:chOff x="0" y="0"/>
          <a:chExt cx="0" cy="0"/>
        </a:xfrm>
      </p:grpSpPr>
      <p:grpSp>
        <p:nvGrpSpPr>
          <p:cNvPr id="88" name="Group 87">
            <a:extLst>
              <a:ext uri="{FF2B5EF4-FFF2-40B4-BE49-F238E27FC236}">
                <a16:creationId xmlns:a16="http://schemas.microsoft.com/office/drawing/2014/main" id="{06696C73-1020-18A7-403F-1D59FDC206B3}"/>
              </a:ext>
            </a:extLst>
          </p:cNvPr>
          <p:cNvGrpSpPr/>
          <p:nvPr/>
        </p:nvGrpSpPr>
        <p:grpSpPr>
          <a:xfrm>
            <a:off x="1705140" y="2184401"/>
            <a:ext cx="4128490" cy="823289"/>
            <a:chOff x="1305719" y="2049243"/>
            <a:chExt cx="4503901" cy="879797"/>
          </a:xfrm>
        </p:grpSpPr>
        <p:sp>
          <p:nvSpPr>
            <p:cNvPr id="89" name="Rectangle 88">
              <a:extLst>
                <a:ext uri="{FF2B5EF4-FFF2-40B4-BE49-F238E27FC236}">
                  <a16:creationId xmlns:a16="http://schemas.microsoft.com/office/drawing/2014/main" id="{5A4E6944-A5BE-E802-84EC-82C286E896EF}"/>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0" name="Oval 89">
              <a:extLst>
                <a:ext uri="{FF2B5EF4-FFF2-40B4-BE49-F238E27FC236}">
                  <a16:creationId xmlns:a16="http://schemas.microsoft.com/office/drawing/2014/main" id="{4AEF9FEB-74D5-62C8-56C0-922C3CCD5C3E}"/>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a:t>
              </a:r>
              <a:endParaRPr lang="en-IN" dirty="0"/>
            </a:p>
          </p:txBody>
        </p:sp>
      </p:grpSp>
      <p:grpSp>
        <p:nvGrpSpPr>
          <p:cNvPr id="91" name="Group 90">
            <a:extLst>
              <a:ext uri="{FF2B5EF4-FFF2-40B4-BE49-F238E27FC236}">
                <a16:creationId xmlns:a16="http://schemas.microsoft.com/office/drawing/2014/main" id="{D85B7D3E-B78A-ADB8-AC3D-48FF2A8CFB70}"/>
              </a:ext>
            </a:extLst>
          </p:cNvPr>
          <p:cNvGrpSpPr/>
          <p:nvPr/>
        </p:nvGrpSpPr>
        <p:grpSpPr>
          <a:xfrm>
            <a:off x="1705140" y="3225457"/>
            <a:ext cx="4128490" cy="823289"/>
            <a:chOff x="1305719" y="2049243"/>
            <a:chExt cx="4503901" cy="879797"/>
          </a:xfrm>
        </p:grpSpPr>
        <p:sp>
          <p:nvSpPr>
            <p:cNvPr id="92" name="Rectangle 91">
              <a:extLst>
                <a:ext uri="{FF2B5EF4-FFF2-40B4-BE49-F238E27FC236}">
                  <a16:creationId xmlns:a16="http://schemas.microsoft.com/office/drawing/2014/main" id="{5E465D1F-49D2-3C7D-A436-28301E580281}"/>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3" name="Oval 92">
              <a:extLst>
                <a:ext uri="{FF2B5EF4-FFF2-40B4-BE49-F238E27FC236}">
                  <a16:creationId xmlns:a16="http://schemas.microsoft.com/office/drawing/2014/main" id="{60EB01FB-A317-3A6B-C9C1-9561D50C2B5C}"/>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a:t>
              </a:r>
              <a:endParaRPr lang="en-IN" dirty="0"/>
            </a:p>
          </p:txBody>
        </p:sp>
      </p:grpSp>
      <p:grpSp>
        <p:nvGrpSpPr>
          <p:cNvPr id="94" name="Group 93">
            <a:extLst>
              <a:ext uri="{FF2B5EF4-FFF2-40B4-BE49-F238E27FC236}">
                <a16:creationId xmlns:a16="http://schemas.microsoft.com/office/drawing/2014/main" id="{4567B1BC-2301-8FB9-2B7E-D0A50E8BECE1}"/>
              </a:ext>
            </a:extLst>
          </p:cNvPr>
          <p:cNvGrpSpPr/>
          <p:nvPr/>
        </p:nvGrpSpPr>
        <p:grpSpPr>
          <a:xfrm>
            <a:off x="1705140" y="4255357"/>
            <a:ext cx="4128490" cy="823289"/>
            <a:chOff x="1305719" y="2049243"/>
            <a:chExt cx="4503901" cy="879797"/>
          </a:xfrm>
        </p:grpSpPr>
        <p:sp>
          <p:nvSpPr>
            <p:cNvPr id="95" name="Rectangle 94">
              <a:extLst>
                <a:ext uri="{FF2B5EF4-FFF2-40B4-BE49-F238E27FC236}">
                  <a16:creationId xmlns:a16="http://schemas.microsoft.com/office/drawing/2014/main" id="{7A1C3CFA-FB67-1C43-CA58-E3FEB048D6A1}"/>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1" name="Oval 110">
              <a:extLst>
                <a:ext uri="{FF2B5EF4-FFF2-40B4-BE49-F238E27FC236}">
                  <a16:creationId xmlns:a16="http://schemas.microsoft.com/office/drawing/2014/main" id="{A27AA021-F7FA-0CE9-3D34-F5B2FBE74C19}"/>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a:t>
              </a:r>
              <a:endParaRPr lang="en-IN" dirty="0"/>
            </a:p>
          </p:txBody>
        </p:sp>
      </p:grpSp>
      <p:grpSp>
        <p:nvGrpSpPr>
          <p:cNvPr id="112" name="Group 111">
            <a:extLst>
              <a:ext uri="{FF2B5EF4-FFF2-40B4-BE49-F238E27FC236}">
                <a16:creationId xmlns:a16="http://schemas.microsoft.com/office/drawing/2014/main" id="{45A0F0D2-304F-1CC2-0DD2-62DE2B078741}"/>
              </a:ext>
            </a:extLst>
          </p:cNvPr>
          <p:cNvGrpSpPr/>
          <p:nvPr/>
        </p:nvGrpSpPr>
        <p:grpSpPr>
          <a:xfrm>
            <a:off x="1705140" y="5299479"/>
            <a:ext cx="4128490" cy="823289"/>
            <a:chOff x="1305719" y="2049243"/>
            <a:chExt cx="4503901" cy="879797"/>
          </a:xfrm>
        </p:grpSpPr>
        <p:sp>
          <p:nvSpPr>
            <p:cNvPr id="113" name="Rectangle 112">
              <a:extLst>
                <a:ext uri="{FF2B5EF4-FFF2-40B4-BE49-F238E27FC236}">
                  <a16:creationId xmlns:a16="http://schemas.microsoft.com/office/drawing/2014/main" id="{0CD69238-6F11-59DD-6F0F-CD6BAF11E601}"/>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4" name="Oval 113">
              <a:extLst>
                <a:ext uri="{FF2B5EF4-FFF2-40B4-BE49-F238E27FC236}">
                  <a16:creationId xmlns:a16="http://schemas.microsoft.com/office/drawing/2014/main" id="{05DD63EA-EC3F-CD07-62E1-7262F7508083}"/>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a:t>
              </a:r>
              <a:endParaRPr lang="en-IN" dirty="0"/>
            </a:p>
          </p:txBody>
        </p:sp>
      </p:grpSp>
      <p:grpSp>
        <p:nvGrpSpPr>
          <p:cNvPr id="115" name="Group 114">
            <a:extLst>
              <a:ext uri="{FF2B5EF4-FFF2-40B4-BE49-F238E27FC236}">
                <a16:creationId xmlns:a16="http://schemas.microsoft.com/office/drawing/2014/main" id="{AFC2C7A6-664E-DE22-8DEC-FC43CD9818E9}"/>
              </a:ext>
            </a:extLst>
          </p:cNvPr>
          <p:cNvGrpSpPr/>
          <p:nvPr/>
        </p:nvGrpSpPr>
        <p:grpSpPr>
          <a:xfrm>
            <a:off x="6358372" y="2184401"/>
            <a:ext cx="4128490" cy="823289"/>
            <a:chOff x="1305719" y="2049243"/>
            <a:chExt cx="4503901" cy="879797"/>
          </a:xfrm>
        </p:grpSpPr>
        <p:sp>
          <p:nvSpPr>
            <p:cNvPr id="116" name="Rectangle 115">
              <a:extLst>
                <a:ext uri="{FF2B5EF4-FFF2-40B4-BE49-F238E27FC236}">
                  <a16:creationId xmlns:a16="http://schemas.microsoft.com/office/drawing/2014/main" id="{A40C53AB-D09D-3AC1-CD2B-AED1B1EF2CBC}"/>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7" name="Oval 116">
              <a:extLst>
                <a:ext uri="{FF2B5EF4-FFF2-40B4-BE49-F238E27FC236}">
                  <a16:creationId xmlns:a16="http://schemas.microsoft.com/office/drawing/2014/main" id="{1AE4F538-C6DF-3D37-427A-2FD99666F8C3}"/>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5</a:t>
              </a:r>
              <a:endParaRPr lang="en-IN" dirty="0"/>
            </a:p>
          </p:txBody>
        </p:sp>
      </p:grpSp>
      <p:grpSp>
        <p:nvGrpSpPr>
          <p:cNvPr id="118" name="Group 117">
            <a:extLst>
              <a:ext uri="{FF2B5EF4-FFF2-40B4-BE49-F238E27FC236}">
                <a16:creationId xmlns:a16="http://schemas.microsoft.com/office/drawing/2014/main" id="{8987258E-3EE7-52D8-ED06-442FB382807B}"/>
              </a:ext>
            </a:extLst>
          </p:cNvPr>
          <p:cNvGrpSpPr/>
          <p:nvPr/>
        </p:nvGrpSpPr>
        <p:grpSpPr>
          <a:xfrm>
            <a:off x="6358372" y="3225457"/>
            <a:ext cx="4128490" cy="823289"/>
            <a:chOff x="1305719" y="2049243"/>
            <a:chExt cx="4503901" cy="879797"/>
          </a:xfrm>
        </p:grpSpPr>
        <p:sp>
          <p:nvSpPr>
            <p:cNvPr id="152" name="Rectangle 151">
              <a:extLst>
                <a:ext uri="{FF2B5EF4-FFF2-40B4-BE49-F238E27FC236}">
                  <a16:creationId xmlns:a16="http://schemas.microsoft.com/office/drawing/2014/main" id="{7386F7FB-3AEF-FF07-A829-72293850C1E4}"/>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3" name="Oval 152">
              <a:extLst>
                <a:ext uri="{FF2B5EF4-FFF2-40B4-BE49-F238E27FC236}">
                  <a16:creationId xmlns:a16="http://schemas.microsoft.com/office/drawing/2014/main" id="{1ABE2737-710A-9C7F-FE69-9D695F0E59E0}"/>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6</a:t>
              </a:r>
              <a:endParaRPr lang="en-IN" dirty="0"/>
            </a:p>
          </p:txBody>
        </p:sp>
      </p:grpSp>
      <p:grpSp>
        <p:nvGrpSpPr>
          <p:cNvPr id="154" name="Group 153">
            <a:extLst>
              <a:ext uri="{FF2B5EF4-FFF2-40B4-BE49-F238E27FC236}">
                <a16:creationId xmlns:a16="http://schemas.microsoft.com/office/drawing/2014/main" id="{A68641B8-ECD1-2E7A-E442-86897DFCB405}"/>
              </a:ext>
            </a:extLst>
          </p:cNvPr>
          <p:cNvGrpSpPr/>
          <p:nvPr/>
        </p:nvGrpSpPr>
        <p:grpSpPr>
          <a:xfrm>
            <a:off x="6358372" y="4255357"/>
            <a:ext cx="4128490" cy="823289"/>
            <a:chOff x="1305719" y="2049243"/>
            <a:chExt cx="4503901" cy="879797"/>
          </a:xfrm>
        </p:grpSpPr>
        <p:sp>
          <p:nvSpPr>
            <p:cNvPr id="155" name="Rectangle 154">
              <a:extLst>
                <a:ext uri="{FF2B5EF4-FFF2-40B4-BE49-F238E27FC236}">
                  <a16:creationId xmlns:a16="http://schemas.microsoft.com/office/drawing/2014/main" id="{70A61656-5904-16E1-8E4A-DE8C8D1F78AC}"/>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6" name="Oval 155">
              <a:extLst>
                <a:ext uri="{FF2B5EF4-FFF2-40B4-BE49-F238E27FC236}">
                  <a16:creationId xmlns:a16="http://schemas.microsoft.com/office/drawing/2014/main" id="{8FE72EAB-79B8-8774-AFB8-AFD45954A5A0}"/>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7</a:t>
              </a:r>
              <a:endParaRPr lang="en-IN" dirty="0"/>
            </a:p>
          </p:txBody>
        </p:sp>
      </p:grpSp>
      <p:grpSp>
        <p:nvGrpSpPr>
          <p:cNvPr id="157" name="Group 156">
            <a:extLst>
              <a:ext uri="{FF2B5EF4-FFF2-40B4-BE49-F238E27FC236}">
                <a16:creationId xmlns:a16="http://schemas.microsoft.com/office/drawing/2014/main" id="{C2F888AA-02AF-18D5-A27A-EB9B7DC21A74}"/>
              </a:ext>
            </a:extLst>
          </p:cNvPr>
          <p:cNvGrpSpPr/>
          <p:nvPr/>
        </p:nvGrpSpPr>
        <p:grpSpPr>
          <a:xfrm>
            <a:off x="6358372" y="5299479"/>
            <a:ext cx="4128490" cy="823289"/>
            <a:chOff x="1305719" y="2049243"/>
            <a:chExt cx="4503901" cy="879797"/>
          </a:xfrm>
        </p:grpSpPr>
        <p:sp>
          <p:nvSpPr>
            <p:cNvPr id="158" name="Rectangle 157">
              <a:extLst>
                <a:ext uri="{FF2B5EF4-FFF2-40B4-BE49-F238E27FC236}">
                  <a16:creationId xmlns:a16="http://schemas.microsoft.com/office/drawing/2014/main" id="{92A02B62-3893-7328-8FA0-024DFAF82744}"/>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9" name="Oval 158">
              <a:extLst>
                <a:ext uri="{FF2B5EF4-FFF2-40B4-BE49-F238E27FC236}">
                  <a16:creationId xmlns:a16="http://schemas.microsoft.com/office/drawing/2014/main" id="{4DD6B283-4335-3956-31BE-9D1ECE6D1950}"/>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8</a:t>
              </a:r>
              <a:endParaRPr lang="en-IN" dirty="0"/>
            </a:p>
          </p:txBody>
        </p:sp>
      </p:grpSp>
    </p:spTree>
    <p:extLst>
      <p:ext uri="{BB962C8B-B14F-4D97-AF65-F5344CB8AC3E}">
        <p14:creationId xmlns:p14="http://schemas.microsoft.com/office/powerpoint/2010/main" val="8494334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88"/>
                                        </p:tgtEl>
                                      </p:cBhvr>
                                    </p:animEffect>
                                    <p:set>
                                      <p:cBhvr>
                                        <p:cTn id="7" dur="1" fill="hold">
                                          <p:stCondLst>
                                            <p:cond delay="24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8" restart="whenNotActive" fill="hold" evtFilter="cancelBubble" nodeType="interactiveSeq">
                <p:stCondLst>
                  <p:cond evt="onClick" delay="0">
                    <p:tgtEl>
                      <p:spTgt spid="9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250"/>
                                        <p:tgtEl>
                                          <p:spTgt spid="91"/>
                                        </p:tgtEl>
                                      </p:cBhvr>
                                    </p:animEffect>
                                    <p:set>
                                      <p:cBhvr>
                                        <p:cTn id="13" dur="1" fill="hold">
                                          <p:stCondLst>
                                            <p:cond delay="249"/>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91"/>
                  </p:tgtEl>
                </p:cond>
              </p:nextCondLst>
            </p:seq>
            <p:seq concurrent="1" nextAc="seek">
              <p:cTn id="14" restart="whenNotActive" fill="hold" evtFilter="cancelBubble" nodeType="interactiveSeq">
                <p:stCondLst>
                  <p:cond evt="onClick" delay="0">
                    <p:tgtEl>
                      <p:spTgt spid="9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50"/>
                                        <p:tgtEl>
                                          <p:spTgt spid="94"/>
                                        </p:tgtEl>
                                      </p:cBhvr>
                                    </p:animEffect>
                                    <p:set>
                                      <p:cBhvr>
                                        <p:cTn id="19" dur="1" fill="hold">
                                          <p:stCondLst>
                                            <p:cond delay="249"/>
                                          </p:stCondLst>
                                        </p:cTn>
                                        <p:tgtEl>
                                          <p:spTgt spid="94"/>
                                        </p:tgtEl>
                                        <p:attrNameLst>
                                          <p:attrName>style.visibility</p:attrName>
                                        </p:attrNameLst>
                                      </p:cBhvr>
                                      <p:to>
                                        <p:strVal val="hidden"/>
                                      </p:to>
                                    </p:set>
                                  </p:childTnLst>
                                </p:cTn>
                              </p:par>
                            </p:childTnLst>
                          </p:cTn>
                        </p:par>
                      </p:childTnLst>
                    </p:cTn>
                  </p:par>
                </p:childTnLst>
              </p:cTn>
              <p:nextCondLst>
                <p:cond evt="onClick" delay="0">
                  <p:tgtEl>
                    <p:spTgt spid="94"/>
                  </p:tgtEl>
                </p:cond>
              </p:nextCondLst>
            </p:seq>
            <p:seq concurrent="1" nextAc="seek">
              <p:cTn id="20" restart="whenNotActive" fill="hold" evtFilter="cancelBubble" nodeType="interactiveSeq">
                <p:stCondLst>
                  <p:cond evt="onClick" delay="0">
                    <p:tgtEl>
                      <p:spTgt spid="1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250"/>
                                        <p:tgtEl>
                                          <p:spTgt spid="112"/>
                                        </p:tgtEl>
                                      </p:cBhvr>
                                    </p:animEffect>
                                    <p:set>
                                      <p:cBhvr>
                                        <p:cTn id="25" dur="1" fill="hold">
                                          <p:stCondLst>
                                            <p:cond delay="249"/>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26" restart="whenNotActive" fill="hold" evtFilter="cancelBubble" nodeType="interactiveSeq">
                <p:stCondLst>
                  <p:cond evt="onClick" delay="0">
                    <p:tgtEl>
                      <p:spTgt spid="11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250"/>
                                        <p:tgtEl>
                                          <p:spTgt spid="115"/>
                                        </p:tgtEl>
                                      </p:cBhvr>
                                    </p:animEffect>
                                    <p:set>
                                      <p:cBhvr>
                                        <p:cTn id="31" dur="1" fill="hold">
                                          <p:stCondLst>
                                            <p:cond delay="249"/>
                                          </p:stCondLst>
                                        </p:cTn>
                                        <p:tgtEl>
                                          <p:spTgt spid="115"/>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seq concurrent="1" nextAc="seek">
              <p:cTn id="32" restart="whenNotActive" fill="hold" evtFilter="cancelBubble" nodeType="interactiveSeq">
                <p:stCondLst>
                  <p:cond evt="onClick" delay="0">
                    <p:tgtEl>
                      <p:spTgt spid="118"/>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250"/>
                                        <p:tgtEl>
                                          <p:spTgt spid="118"/>
                                        </p:tgtEl>
                                      </p:cBhvr>
                                    </p:animEffect>
                                    <p:set>
                                      <p:cBhvr>
                                        <p:cTn id="37" dur="1" fill="hold">
                                          <p:stCondLst>
                                            <p:cond delay="249"/>
                                          </p:stCondLst>
                                        </p:cTn>
                                        <p:tgtEl>
                                          <p:spTgt spid="118"/>
                                        </p:tgtEl>
                                        <p:attrNameLst>
                                          <p:attrName>style.visibility</p:attrName>
                                        </p:attrNameLst>
                                      </p:cBhvr>
                                      <p:to>
                                        <p:strVal val="hidden"/>
                                      </p:to>
                                    </p:set>
                                  </p:childTnLst>
                                </p:cTn>
                              </p:par>
                            </p:childTnLst>
                          </p:cTn>
                        </p:par>
                      </p:childTnLst>
                    </p:cTn>
                  </p:par>
                </p:childTnLst>
              </p:cTn>
              <p:nextCondLst>
                <p:cond evt="onClick" delay="0">
                  <p:tgtEl>
                    <p:spTgt spid="118"/>
                  </p:tgtEl>
                </p:cond>
              </p:nextCondLst>
            </p:seq>
            <p:seq concurrent="1" nextAc="seek">
              <p:cTn id="38" restart="whenNotActive" fill="hold" evtFilter="cancelBubble" nodeType="interactiveSeq">
                <p:stCondLst>
                  <p:cond evt="onClick" delay="0">
                    <p:tgtEl>
                      <p:spTgt spid="15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250"/>
                                        <p:tgtEl>
                                          <p:spTgt spid="154"/>
                                        </p:tgtEl>
                                      </p:cBhvr>
                                    </p:animEffect>
                                    <p:set>
                                      <p:cBhvr>
                                        <p:cTn id="43" dur="1" fill="hold">
                                          <p:stCondLst>
                                            <p:cond delay="249"/>
                                          </p:stCondLst>
                                        </p:cTn>
                                        <p:tgtEl>
                                          <p:spTgt spid="154"/>
                                        </p:tgtEl>
                                        <p:attrNameLst>
                                          <p:attrName>style.visibility</p:attrName>
                                        </p:attrNameLst>
                                      </p:cBhvr>
                                      <p:to>
                                        <p:strVal val="hidden"/>
                                      </p:to>
                                    </p:set>
                                  </p:childTnLst>
                                </p:cTn>
                              </p:par>
                            </p:childTnLst>
                          </p:cTn>
                        </p:par>
                      </p:childTnLst>
                    </p:cTn>
                  </p:par>
                </p:childTnLst>
              </p:cTn>
              <p:nextCondLst>
                <p:cond evt="onClick" delay="0">
                  <p:tgtEl>
                    <p:spTgt spid="154"/>
                  </p:tgtEl>
                </p:cond>
              </p:nextCondLst>
            </p:seq>
            <p:seq concurrent="1" nextAc="seek">
              <p:cTn id="44" restart="whenNotActive" fill="hold" evtFilter="cancelBubble" nodeType="interactiveSeq">
                <p:stCondLst>
                  <p:cond evt="onClick" delay="0">
                    <p:tgtEl>
                      <p:spTgt spid="157"/>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250"/>
                                        <p:tgtEl>
                                          <p:spTgt spid="157"/>
                                        </p:tgtEl>
                                      </p:cBhvr>
                                    </p:animEffect>
                                    <p:set>
                                      <p:cBhvr>
                                        <p:cTn id="49" dur="1" fill="hold">
                                          <p:stCondLst>
                                            <p:cond delay="249"/>
                                          </p:stCondLst>
                                        </p:cTn>
                                        <p:tgtEl>
                                          <p:spTgt spid="157"/>
                                        </p:tgtEl>
                                        <p:attrNameLst>
                                          <p:attrName>style.visibility</p:attrName>
                                        </p:attrNameLst>
                                      </p:cBhvr>
                                      <p:to>
                                        <p:strVal val="hidden"/>
                                      </p:to>
                                    </p:set>
                                  </p:childTnLst>
                                </p:cTn>
                              </p:par>
                            </p:childTnLst>
                          </p:cTn>
                        </p:par>
                      </p:childTnLst>
                    </p:cTn>
                  </p:par>
                </p:childTnLst>
              </p:cTn>
              <p:nextCondLst>
                <p:cond evt="onClick" delay="0">
                  <p:tgtEl>
                    <p:spTgt spid="15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18741A5-EDA4-8939-B1AD-5E19AC1C38F6}"/>
              </a:ext>
            </a:extLst>
          </p:cNvPr>
          <p:cNvSpPr txBox="1">
            <a:spLocks/>
          </p:cNvSpPr>
          <p:nvPr/>
        </p:nvSpPr>
        <p:spPr>
          <a:xfrm>
            <a:off x="642746" y="2070100"/>
            <a:ext cx="10515600" cy="1358900"/>
          </a:xfrm>
          <a:prstGeom prst="rect">
            <a:avLst/>
          </a:prstGeom>
        </p:spPr>
        <p:txBody>
          <a:bodyPr>
            <a:normAutofit fontScale="97500"/>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a:lstStyle>
          <a:p>
            <a:r>
              <a:rPr lang="en-US" dirty="0"/>
              <a:t>RISE Advisory Council</a:t>
            </a:r>
            <a:br>
              <a:rPr lang="en-US" dirty="0"/>
            </a:br>
            <a:r>
              <a:rPr lang="en-US" sz="2200" dirty="0"/>
              <a:t>Elevating industry success: Young professionals gain access to resources, information and connections to develop skills to succeed at the next level</a:t>
            </a:r>
            <a:endParaRPr lang="en-US" dirty="0"/>
          </a:p>
        </p:txBody>
      </p:sp>
      <p:sp>
        <p:nvSpPr>
          <p:cNvPr id="5" name="Title 1">
            <a:extLst>
              <a:ext uri="{FF2B5EF4-FFF2-40B4-BE49-F238E27FC236}">
                <a16:creationId xmlns:a16="http://schemas.microsoft.com/office/drawing/2014/main" id="{42633F90-7599-A43E-DFD9-8C2909FC6838}"/>
              </a:ext>
            </a:extLst>
          </p:cNvPr>
          <p:cNvSpPr txBox="1">
            <a:spLocks/>
          </p:cNvSpPr>
          <p:nvPr/>
        </p:nvSpPr>
        <p:spPr>
          <a:xfrm>
            <a:off x="642746" y="3492500"/>
            <a:ext cx="10515600" cy="1257299"/>
          </a:xfrm>
          <a:prstGeom prst="rect">
            <a:avLst/>
          </a:prstGeom>
        </p:spPr>
        <p:txBody>
          <a:bodyPr>
            <a:normAutofit fontScale="97500"/>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a:lstStyle>
          <a:p>
            <a:r>
              <a:rPr lang="en-US" dirty="0"/>
              <a:t>THRIVE Advisory Council</a:t>
            </a:r>
            <a:br>
              <a:rPr lang="en-US" dirty="0"/>
            </a:br>
            <a:r>
              <a:rPr lang="en-US" sz="2200" dirty="0"/>
              <a:t>Growing the industry: uncover diverse talent, ideas, and experiences, provide equitable access to growth opportunities, and create inclusive engagement</a:t>
            </a:r>
            <a:endParaRPr lang="en-US" dirty="0"/>
          </a:p>
        </p:txBody>
      </p:sp>
      <p:sp>
        <p:nvSpPr>
          <p:cNvPr id="6" name="Title 1">
            <a:extLst>
              <a:ext uri="{FF2B5EF4-FFF2-40B4-BE49-F238E27FC236}">
                <a16:creationId xmlns:a16="http://schemas.microsoft.com/office/drawing/2014/main" id="{9D308E08-EBAC-2427-78EB-AC63E04EFBB7}"/>
              </a:ext>
            </a:extLst>
          </p:cNvPr>
          <p:cNvSpPr txBox="1">
            <a:spLocks/>
          </p:cNvSpPr>
          <p:nvPr/>
        </p:nvSpPr>
        <p:spPr>
          <a:xfrm>
            <a:off x="642746" y="4914901"/>
            <a:ext cx="10515600" cy="1257299"/>
          </a:xfrm>
          <a:prstGeom prst="rect">
            <a:avLst/>
          </a:prstGeom>
        </p:spPr>
        <p:txBody>
          <a:bodyPr>
            <a:normAutofit fontScale="97500"/>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a:lstStyle>
          <a:p>
            <a:r>
              <a:rPr lang="en-US" dirty="0"/>
              <a:t>WIN Advisory Council</a:t>
            </a:r>
            <a:br>
              <a:rPr lang="en-US" dirty="0"/>
            </a:br>
            <a:r>
              <a:rPr lang="en-US" sz="2200" dirty="0"/>
              <a:t>Voice of the industry: provide recognition, resources, and mentoring opportunities for women in the water treatment industry</a:t>
            </a:r>
            <a:endParaRPr lang="en-US" sz="3600" dirty="0"/>
          </a:p>
        </p:txBody>
      </p:sp>
      <p:pic>
        <p:nvPicPr>
          <p:cNvPr id="7" name="Picture 2">
            <a:extLst>
              <a:ext uri="{FF2B5EF4-FFF2-40B4-BE49-F238E27FC236}">
                <a16:creationId xmlns:a16="http://schemas.microsoft.com/office/drawing/2014/main" id="{874C0E1C-824D-B615-E981-4F1B6579C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746" y="272034"/>
            <a:ext cx="3080085"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036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bg>
      <p:bgPr>
        <a:solidFill>
          <a:srgbClr val="0E153C"/>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256FE89-FA75-1A54-A075-136E95F13C4A}"/>
              </a:ext>
            </a:extLst>
          </p:cNvPr>
          <p:cNvGrpSpPr/>
          <p:nvPr/>
        </p:nvGrpSpPr>
        <p:grpSpPr>
          <a:xfrm>
            <a:off x="0" y="-2"/>
            <a:ext cx="12192000" cy="6858000"/>
            <a:chOff x="0" y="0"/>
            <a:chExt cx="12192000" cy="6858000"/>
          </a:xfrm>
        </p:grpSpPr>
        <p:sp>
          <p:nvSpPr>
            <p:cNvPr id="5" name="Rectangle 4">
              <a:extLst>
                <a:ext uri="{FF2B5EF4-FFF2-40B4-BE49-F238E27FC236}">
                  <a16:creationId xmlns:a16="http://schemas.microsoft.com/office/drawing/2014/main" id="{1492ECB5-C9BE-84C6-AB70-807BBFEDB22D}"/>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6" name="Cross 5">
              <a:extLst>
                <a:ext uri="{FF2B5EF4-FFF2-40B4-BE49-F238E27FC236}">
                  <a16:creationId xmlns:a16="http://schemas.microsoft.com/office/drawing/2014/main" id="{291B44FD-CDE7-DA5A-BFD9-ED3164750C98}"/>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8" name="Group 7">
            <a:extLst>
              <a:ext uri="{FF2B5EF4-FFF2-40B4-BE49-F238E27FC236}">
                <a16:creationId xmlns:a16="http://schemas.microsoft.com/office/drawing/2014/main" id="{24264342-A3D6-86A7-853B-426F7EA556E4}"/>
              </a:ext>
            </a:extLst>
          </p:cNvPr>
          <p:cNvGrpSpPr/>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2756E8DA-15D6-03AA-D09E-83E1A31A0AA9}"/>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10" name="Cross 9">
              <a:extLst>
                <a:ext uri="{FF2B5EF4-FFF2-40B4-BE49-F238E27FC236}">
                  <a16:creationId xmlns:a16="http://schemas.microsoft.com/office/drawing/2014/main" id="{BBCAA219-D658-EA21-D582-5D07D18FA99C}"/>
                </a:ext>
              </a:extLst>
            </p:cNvPr>
            <p:cNvSpPr/>
            <p:nvPr/>
          </p:nvSpPr>
          <p:spPr>
            <a:xfrm rot="2700000">
              <a:off x="30250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Cross 10">
              <a:extLst>
                <a:ext uri="{FF2B5EF4-FFF2-40B4-BE49-F238E27FC236}">
                  <a16:creationId xmlns:a16="http://schemas.microsoft.com/office/drawing/2014/main" id="{FCEBE175-2CF8-82C4-E1FE-19819E890561}"/>
                </a:ext>
              </a:extLst>
            </p:cNvPr>
            <p:cNvSpPr/>
            <p:nvPr/>
          </p:nvSpPr>
          <p:spPr>
            <a:xfrm rot="2700000">
              <a:off x="5881465"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2" name="Group 11">
            <a:extLst>
              <a:ext uri="{FF2B5EF4-FFF2-40B4-BE49-F238E27FC236}">
                <a16:creationId xmlns:a16="http://schemas.microsoft.com/office/drawing/2014/main" id="{F50EFF25-9252-E5D6-B7A4-1DB46DB22A2D}"/>
              </a:ext>
            </a:extLst>
          </p:cNvPr>
          <p:cNvGrpSpPr/>
          <p:nvPr/>
        </p:nvGrpSpPr>
        <p:grpSpPr>
          <a:xfrm>
            <a:off x="0" y="-4"/>
            <a:ext cx="12192000" cy="6858000"/>
            <a:chOff x="0" y="0"/>
            <a:chExt cx="12192000" cy="6858000"/>
          </a:xfrm>
        </p:grpSpPr>
        <p:sp>
          <p:nvSpPr>
            <p:cNvPr id="13" name="Rectangle 12">
              <a:extLst>
                <a:ext uri="{FF2B5EF4-FFF2-40B4-BE49-F238E27FC236}">
                  <a16:creationId xmlns:a16="http://schemas.microsoft.com/office/drawing/2014/main" id="{029A4F8A-7E99-7CB6-3DA2-F134E08E45B5}"/>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14" name="Cross 13">
              <a:extLst>
                <a:ext uri="{FF2B5EF4-FFF2-40B4-BE49-F238E27FC236}">
                  <a16:creationId xmlns:a16="http://schemas.microsoft.com/office/drawing/2014/main" id="{45AE9727-F0F7-5607-C650-25F3610CAE23}"/>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Cross 19">
              <a:extLst>
                <a:ext uri="{FF2B5EF4-FFF2-40B4-BE49-F238E27FC236}">
                  <a16:creationId xmlns:a16="http://schemas.microsoft.com/office/drawing/2014/main" id="{ED198FB1-3403-3F1D-D8F1-ECD64AC72366}"/>
                </a:ext>
              </a:extLst>
            </p:cNvPr>
            <p:cNvSpPr/>
            <p:nvPr/>
          </p:nvSpPr>
          <p:spPr>
            <a:xfrm rot="2700000">
              <a:off x="7376768" y="1805819"/>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Cross 20">
              <a:extLst>
                <a:ext uri="{FF2B5EF4-FFF2-40B4-BE49-F238E27FC236}">
                  <a16:creationId xmlns:a16="http://schemas.microsoft.com/office/drawing/2014/main" id="{3AB1AFD8-FA5F-ECAA-F4CB-97930BC6C083}"/>
                </a:ext>
              </a:extLst>
            </p:cNvPr>
            <p:cNvSpPr/>
            <p:nvPr/>
          </p:nvSpPr>
          <p:spPr>
            <a:xfrm rot="2700000">
              <a:off x="1577206" y="1805820"/>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30" name="Group 29">
            <a:extLst>
              <a:ext uri="{FF2B5EF4-FFF2-40B4-BE49-F238E27FC236}">
                <a16:creationId xmlns:a16="http://schemas.microsoft.com/office/drawing/2014/main" id="{4511975F-8FD7-8616-5559-F05F2FDD58F8}"/>
              </a:ext>
            </a:extLst>
          </p:cNvPr>
          <p:cNvGrpSpPr/>
          <p:nvPr/>
        </p:nvGrpSpPr>
        <p:grpSpPr>
          <a:xfrm>
            <a:off x="9493793" y="6266902"/>
            <a:ext cx="451734" cy="451732"/>
            <a:chOff x="3549843" y="4495800"/>
            <a:chExt cx="1003687" cy="1003687"/>
          </a:xfrm>
        </p:grpSpPr>
        <p:sp>
          <p:nvSpPr>
            <p:cNvPr id="370" name="Oval 369">
              <a:extLst>
                <a:ext uri="{FF2B5EF4-FFF2-40B4-BE49-F238E27FC236}">
                  <a16:creationId xmlns:a16="http://schemas.microsoft.com/office/drawing/2014/main" id="{A3C075B1-8933-7E04-9CEC-89ECA7497728}"/>
                </a:ext>
              </a:extLst>
            </p:cNvPr>
            <p:cNvSpPr/>
            <p:nvPr/>
          </p:nvSpPr>
          <p:spPr>
            <a:xfrm>
              <a:off x="3549843" y="4495800"/>
              <a:ext cx="1003687" cy="1003687"/>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71" name="Cross 370">
              <a:extLst>
                <a:ext uri="{FF2B5EF4-FFF2-40B4-BE49-F238E27FC236}">
                  <a16:creationId xmlns:a16="http://schemas.microsoft.com/office/drawing/2014/main" id="{AF47828F-5366-0BAA-DEE5-4E98CCDD394C}"/>
                </a:ext>
              </a:extLst>
            </p:cNvPr>
            <p:cNvSpPr/>
            <p:nvPr/>
          </p:nvSpPr>
          <p:spPr>
            <a:xfrm rot="2700000">
              <a:off x="3771460" y="4717420"/>
              <a:ext cx="560450" cy="560448"/>
            </a:xfrm>
            <a:prstGeom prst="plus">
              <a:avLst>
                <a:gd name="adj" fmla="val 405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372" name="Group 371">
            <a:extLst>
              <a:ext uri="{FF2B5EF4-FFF2-40B4-BE49-F238E27FC236}">
                <a16:creationId xmlns:a16="http://schemas.microsoft.com/office/drawing/2014/main" id="{7B832243-669E-0DB7-B707-BFD5E78134B9}"/>
              </a:ext>
            </a:extLst>
          </p:cNvPr>
          <p:cNvGrpSpPr/>
          <p:nvPr/>
        </p:nvGrpSpPr>
        <p:grpSpPr>
          <a:xfrm>
            <a:off x="10035126" y="6266902"/>
            <a:ext cx="451734" cy="451732"/>
            <a:chOff x="3549843" y="4495800"/>
            <a:chExt cx="1003687" cy="1003687"/>
          </a:xfrm>
        </p:grpSpPr>
        <p:sp>
          <p:nvSpPr>
            <p:cNvPr id="373" name="Oval 372">
              <a:extLst>
                <a:ext uri="{FF2B5EF4-FFF2-40B4-BE49-F238E27FC236}">
                  <a16:creationId xmlns:a16="http://schemas.microsoft.com/office/drawing/2014/main" id="{AEF2EC0F-7A02-9E2B-AB57-BA0023F01654}"/>
                </a:ext>
              </a:extLst>
            </p:cNvPr>
            <p:cNvSpPr/>
            <p:nvPr/>
          </p:nvSpPr>
          <p:spPr>
            <a:xfrm>
              <a:off x="3549843" y="4495800"/>
              <a:ext cx="1003687" cy="1003687"/>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74" name="Cross 373">
              <a:extLst>
                <a:ext uri="{FF2B5EF4-FFF2-40B4-BE49-F238E27FC236}">
                  <a16:creationId xmlns:a16="http://schemas.microsoft.com/office/drawing/2014/main" id="{EE666445-AE36-6517-E03B-FF7B738DD07E}"/>
                </a:ext>
              </a:extLst>
            </p:cNvPr>
            <p:cNvSpPr/>
            <p:nvPr/>
          </p:nvSpPr>
          <p:spPr>
            <a:xfrm rot="2700000">
              <a:off x="3771460" y="4717420"/>
              <a:ext cx="560450" cy="560448"/>
            </a:xfrm>
            <a:prstGeom prst="plus">
              <a:avLst>
                <a:gd name="adj" fmla="val 405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375" name="Group 374">
            <a:extLst>
              <a:ext uri="{FF2B5EF4-FFF2-40B4-BE49-F238E27FC236}">
                <a16:creationId xmlns:a16="http://schemas.microsoft.com/office/drawing/2014/main" id="{709C168E-2371-BED4-32B4-9055882CF8AD}"/>
              </a:ext>
            </a:extLst>
          </p:cNvPr>
          <p:cNvGrpSpPr/>
          <p:nvPr/>
        </p:nvGrpSpPr>
        <p:grpSpPr>
          <a:xfrm>
            <a:off x="8952459" y="6266902"/>
            <a:ext cx="451734" cy="451732"/>
            <a:chOff x="3549843" y="4495800"/>
            <a:chExt cx="1003687" cy="1003687"/>
          </a:xfrm>
        </p:grpSpPr>
        <p:sp>
          <p:nvSpPr>
            <p:cNvPr id="376" name="Oval 375">
              <a:extLst>
                <a:ext uri="{FF2B5EF4-FFF2-40B4-BE49-F238E27FC236}">
                  <a16:creationId xmlns:a16="http://schemas.microsoft.com/office/drawing/2014/main" id="{0C6E5F86-09D1-CEC2-AFF8-0CF3907B431E}"/>
                </a:ext>
              </a:extLst>
            </p:cNvPr>
            <p:cNvSpPr/>
            <p:nvPr/>
          </p:nvSpPr>
          <p:spPr>
            <a:xfrm>
              <a:off x="3549843" y="4495800"/>
              <a:ext cx="1003687" cy="1003687"/>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7" name="Cross 376">
              <a:extLst>
                <a:ext uri="{FF2B5EF4-FFF2-40B4-BE49-F238E27FC236}">
                  <a16:creationId xmlns:a16="http://schemas.microsoft.com/office/drawing/2014/main" id="{D7A8FBED-0D48-BC09-FC7F-B97B615396F6}"/>
                </a:ext>
              </a:extLst>
            </p:cNvPr>
            <p:cNvSpPr/>
            <p:nvPr/>
          </p:nvSpPr>
          <p:spPr>
            <a:xfrm rot="2700000">
              <a:off x="3771460" y="4717420"/>
              <a:ext cx="560450" cy="560448"/>
            </a:xfrm>
            <a:prstGeom prst="plus">
              <a:avLst>
                <a:gd name="adj" fmla="val 405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2" name="Group 1">
            <a:extLst>
              <a:ext uri="{FF2B5EF4-FFF2-40B4-BE49-F238E27FC236}">
                <a16:creationId xmlns:a16="http://schemas.microsoft.com/office/drawing/2014/main" id="{1CF2C808-37D6-1CF1-2A70-4C7B06E3EA8C}"/>
              </a:ext>
            </a:extLst>
          </p:cNvPr>
          <p:cNvGrpSpPr/>
          <p:nvPr/>
        </p:nvGrpSpPr>
        <p:grpSpPr>
          <a:xfrm>
            <a:off x="0" y="-2"/>
            <a:ext cx="12192000" cy="6858000"/>
            <a:chOff x="0" y="0"/>
            <a:chExt cx="12192000" cy="6858000"/>
          </a:xfrm>
        </p:grpSpPr>
        <p:sp>
          <p:nvSpPr>
            <p:cNvPr id="3" name="Rectangle 2">
              <a:extLst>
                <a:ext uri="{FF2B5EF4-FFF2-40B4-BE49-F238E27FC236}">
                  <a16:creationId xmlns:a16="http://schemas.microsoft.com/office/drawing/2014/main" id="{28187007-24DC-084E-3FD4-1D4936B103AA}"/>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7" name="Cross 6">
              <a:extLst>
                <a:ext uri="{FF2B5EF4-FFF2-40B4-BE49-F238E27FC236}">
                  <a16:creationId xmlns:a16="http://schemas.microsoft.com/office/drawing/2014/main" id="{C9567350-E0FA-41D1-1962-BFC4F7840F65}"/>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5" name="Group 14">
            <a:extLst>
              <a:ext uri="{FF2B5EF4-FFF2-40B4-BE49-F238E27FC236}">
                <a16:creationId xmlns:a16="http://schemas.microsoft.com/office/drawing/2014/main" id="{E44CBE60-EF8A-E354-6643-855EF6E79671}"/>
              </a:ext>
            </a:extLst>
          </p:cNvPr>
          <p:cNvGrpSpPr/>
          <p:nvPr/>
        </p:nvGrpSpPr>
        <p:grpSpPr>
          <a:xfrm>
            <a:off x="122932" y="6266902"/>
            <a:ext cx="451734" cy="451732"/>
            <a:chOff x="3549843" y="4495800"/>
            <a:chExt cx="1003687" cy="1003687"/>
          </a:xfrm>
          <a:solidFill>
            <a:schemeClr val="bg2">
              <a:lumMod val="90000"/>
            </a:schemeClr>
          </a:solidFill>
        </p:grpSpPr>
        <p:sp>
          <p:nvSpPr>
            <p:cNvPr id="16" name="Oval 15">
              <a:extLst>
                <a:ext uri="{FF2B5EF4-FFF2-40B4-BE49-F238E27FC236}">
                  <a16:creationId xmlns:a16="http://schemas.microsoft.com/office/drawing/2014/main" id="{3E557508-27E8-ACE7-89D7-E558F66842CC}"/>
                </a:ext>
              </a:extLst>
            </p:cNvPr>
            <p:cNvSpPr/>
            <p:nvPr/>
          </p:nvSpPr>
          <p:spPr>
            <a:xfrm>
              <a:off x="3549843" y="4495800"/>
              <a:ext cx="1003687" cy="10036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Cross 16">
              <a:extLst>
                <a:ext uri="{FF2B5EF4-FFF2-40B4-BE49-F238E27FC236}">
                  <a16:creationId xmlns:a16="http://schemas.microsoft.com/office/drawing/2014/main" id="{CC6E3A78-5B2A-4D69-B5D1-80EEE9887AA1}"/>
                </a:ext>
              </a:extLst>
            </p:cNvPr>
            <p:cNvSpPr/>
            <p:nvPr/>
          </p:nvSpPr>
          <p:spPr>
            <a:xfrm rot="2700000">
              <a:off x="3771460" y="4717420"/>
              <a:ext cx="560450" cy="560448"/>
            </a:xfrm>
            <a:prstGeom prst="plus">
              <a:avLst>
                <a:gd name="adj" fmla="val 405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33" name="Group 32">
            <a:extLst>
              <a:ext uri="{FF2B5EF4-FFF2-40B4-BE49-F238E27FC236}">
                <a16:creationId xmlns:a16="http://schemas.microsoft.com/office/drawing/2014/main" id="{8972CD54-D2A4-C7BA-69A1-343A80B6BC05}"/>
              </a:ext>
            </a:extLst>
          </p:cNvPr>
          <p:cNvGrpSpPr/>
          <p:nvPr/>
        </p:nvGrpSpPr>
        <p:grpSpPr>
          <a:xfrm>
            <a:off x="0" y="-2"/>
            <a:ext cx="12192000" cy="6858000"/>
            <a:chOff x="0" y="0"/>
            <a:chExt cx="12192000" cy="6858000"/>
          </a:xfrm>
        </p:grpSpPr>
        <p:sp>
          <p:nvSpPr>
            <p:cNvPr id="34" name="Rectangle 33">
              <a:extLst>
                <a:ext uri="{FF2B5EF4-FFF2-40B4-BE49-F238E27FC236}">
                  <a16:creationId xmlns:a16="http://schemas.microsoft.com/office/drawing/2014/main" id="{C6DF2782-EE34-7A8A-7E52-BCC41ABB181E}"/>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35" name="Cross 34">
              <a:extLst>
                <a:ext uri="{FF2B5EF4-FFF2-40B4-BE49-F238E27FC236}">
                  <a16:creationId xmlns:a16="http://schemas.microsoft.com/office/drawing/2014/main" id="{7624ABCB-3109-B4E1-E092-5ED532E47AE5}"/>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36" name="Group 35">
            <a:extLst>
              <a:ext uri="{FF2B5EF4-FFF2-40B4-BE49-F238E27FC236}">
                <a16:creationId xmlns:a16="http://schemas.microsoft.com/office/drawing/2014/main" id="{3B087FC4-AE7F-BC49-43AE-D0DA28D855F8}"/>
              </a:ext>
            </a:extLst>
          </p:cNvPr>
          <p:cNvGrpSpPr/>
          <p:nvPr/>
        </p:nvGrpSpPr>
        <p:grpSpPr>
          <a:xfrm>
            <a:off x="655960" y="6266902"/>
            <a:ext cx="451734" cy="451732"/>
            <a:chOff x="3549843" y="4495800"/>
            <a:chExt cx="1003687" cy="1003687"/>
          </a:xfrm>
          <a:solidFill>
            <a:schemeClr val="bg2">
              <a:lumMod val="90000"/>
            </a:schemeClr>
          </a:solidFill>
        </p:grpSpPr>
        <p:sp>
          <p:nvSpPr>
            <p:cNvPr id="37" name="Oval 36">
              <a:extLst>
                <a:ext uri="{FF2B5EF4-FFF2-40B4-BE49-F238E27FC236}">
                  <a16:creationId xmlns:a16="http://schemas.microsoft.com/office/drawing/2014/main" id="{3825626D-D8D5-63E6-170E-6A8D8165F22F}"/>
                </a:ext>
              </a:extLst>
            </p:cNvPr>
            <p:cNvSpPr/>
            <p:nvPr/>
          </p:nvSpPr>
          <p:spPr>
            <a:xfrm>
              <a:off x="3549843" y="4495800"/>
              <a:ext cx="1003687" cy="10036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Cross 37">
              <a:extLst>
                <a:ext uri="{FF2B5EF4-FFF2-40B4-BE49-F238E27FC236}">
                  <a16:creationId xmlns:a16="http://schemas.microsoft.com/office/drawing/2014/main" id="{3572C2D3-E398-1ED5-3830-784F0FE08EAD}"/>
                </a:ext>
              </a:extLst>
            </p:cNvPr>
            <p:cNvSpPr/>
            <p:nvPr/>
          </p:nvSpPr>
          <p:spPr>
            <a:xfrm rot="2700000">
              <a:off x="3771460" y="4717420"/>
              <a:ext cx="560450" cy="560448"/>
            </a:xfrm>
            <a:prstGeom prst="plus">
              <a:avLst>
                <a:gd name="adj" fmla="val 405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Tree>
    <p:extLst>
      <p:ext uri="{BB962C8B-B14F-4D97-AF65-F5344CB8AC3E}">
        <p14:creationId xmlns:p14="http://schemas.microsoft.com/office/powerpoint/2010/main" val="27243345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10" presetClass="exit" presetSubtype="0" fill="hold" nodeType="withEffect">
                                  <p:stCondLst>
                                    <p:cond delay="1250"/>
                                  </p:stCondLst>
                                  <p:childTnLst>
                                    <p:animEffect transition="out" filter="fade">
                                      <p:cBhvr>
                                        <p:cTn id="9" dur="750"/>
                                        <p:tgtEl>
                                          <p:spTgt spid="4"/>
                                        </p:tgtEl>
                                      </p:cBhvr>
                                    </p:animEffect>
                                    <p:set>
                                      <p:cBhvr>
                                        <p:cTn id="10" dur="1" fill="hold">
                                          <p:stCondLst>
                                            <p:cond delay="749"/>
                                          </p:stCondLst>
                                        </p:cTn>
                                        <p:tgtEl>
                                          <p:spTgt spid="4"/>
                                        </p:tgtEl>
                                        <p:attrNameLst>
                                          <p:attrName>style.visibility</p:attrName>
                                        </p:attrNameLst>
                                      </p:cBhvr>
                                      <p:to>
                                        <p:strVal val="hidden"/>
                                      </p:to>
                                    </p:set>
                                  </p:childTnLst>
                                </p:cTn>
                              </p:par>
                              <p:par>
                                <p:cTn id="11" presetID="9" presetClass="emph" presetSubtype="0" nodeType="withEffect">
                                  <p:stCondLst>
                                    <p:cond delay="1250"/>
                                  </p:stCondLst>
                                  <p:childTnLst>
                                    <p:set>
                                      <p:cBhvr>
                                        <p:cTn id="12" dur="indefinite"/>
                                        <p:tgtEl>
                                          <p:spTgt spid="375"/>
                                        </p:tgtEl>
                                        <p:attrNameLst>
                                          <p:attrName>style.opacity</p:attrName>
                                        </p:attrNameLst>
                                      </p:cBhvr>
                                      <p:to>
                                        <p:strVal val="0.5"/>
                                      </p:to>
                                    </p:set>
                                    <p:animEffect filter="image" prLst="opacity: 0.5">
                                      <p:cBhvr rctx="IE">
                                        <p:cTn id="13" dur="indefinite"/>
                                        <p:tgtEl>
                                          <p:spTgt spid="375"/>
                                        </p:tgtEl>
                                      </p:cBhvr>
                                    </p:animEffect>
                                  </p:childTnLst>
                                </p:cTn>
                              </p:par>
                            </p:childTnLst>
                          </p:cTn>
                        </p:par>
                      </p:childTnLst>
                    </p:cTn>
                  </p:par>
                </p:childTnLst>
              </p:cTn>
              <p:nextCondLst>
                <p:cond evt="onClick" delay="0">
                  <p:tgtEl>
                    <p:spTgt spid="375"/>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50"/>
                                        <p:tgtEl>
                                          <p:spTgt spid="8"/>
                                        </p:tgtEl>
                                      </p:cBhvr>
                                    </p:animEffect>
                                  </p:childTnLst>
                                </p:cTn>
                              </p:par>
                              <p:par>
                                <p:cTn id="20" presetID="10" presetClass="exit" presetSubtype="0" fill="hold" nodeType="withEffect">
                                  <p:stCondLst>
                                    <p:cond delay="1250"/>
                                  </p:stCondLst>
                                  <p:childTnLst>
                                    <p:animEffect transition="out" filter="fade">
                                      <p:cBhvr>
                                        <p:cTn id="21" dur="750"/>
                                        <p:tgtEl>
                                          <p:spTgt spid="8"/>
                                        </p:tgtEl>
                                      </p:cBhvr>
                                    </p:animEffect>
                                    <p:set>
                                      <p:cBhvr>
                                        <p:cTn id="22" dur="1" fill="hold">
                                          <p:stCondLst>
                                            <p:cond delay="749"/>
                                          </p:stCondLst>
                                        </p:cTn>
                                        <p:tgtEl>
                                          <p:spTgt spid="8"/>
                                        </p:tgtEl>
                                        <p:attrNameLst>
                                          <p:attrName>style.visibility</p:attrName>
                                        </p:attrNameLst>
                                      </p:cBhvr>
                                      <p:to>
                                        <p:strVal val="hidden"/>
                                      </p:to>
                                    </p:set>
                                  </p:childTnLst>
                                </p:cTn>
                              </p:par>
                              <p:par>
                                <p:cTn id="23" presetID="9" presetClass="emph" presetSubtype="0" nodeType="withEffect">
                                  <p:stCondLst>
                                    <p:cond delay="1250"/>
                                  </p:stCondLst>
                                  <p:childTnLst>
                                    <p:set>
                                      <p:cBhvr>
                                        <p:cTn id="24" dur="indefinite"/>
                                        <p:tgtEl>
                                          <p:spTgt spid="30"/>
                                        </p:tgtEl>
                                        <p:attrNameLst>
                                          <p:attrName>style.opacity</p:attrName>
                                        </p:attrNameLst>
                                      </p:cBhvr>
                                      <p:to>
                                        <p:strVal val="0.5"/>
                                      </p:to>
                                    </p:set>
                                    <p:animEffect filter="image" prLst="opacity: 0.5">
                                      <p:cBhvr rctx="IE">
                                        <p:cTn id="25" dur="indefinite"/>
                                        <p:tgtEl>
                                          <p:spTgt spid="30"/>
                                        </p:tgtEl>
                                      </p:cBhvr>
                                    </p:animEffect>
                                  </p:childTnLst>
                                </p:cTn>
                              </p:par>
                            </p:childTnLst>
                          </p:cTn>
                        </p:par>
                      </p:childTnLst>
                    </p:cTn>
                  </p:par>
                </p:childTnLst>
              </p:cTn>
              <p:nextCondLst>
                <p:cond evt="onClick" delay="0">
                  <p:tgtEl>
                    <p:spTgt spid="30"/>
                  </p:tgtEl>
                </p:cond>
              </p:nextCondLst>
            </p:seq>
            <p:seq concurrent="1" nextAc="seek">
              <p:cTn id="26" restart="whenNotActive" fill="hold" evtFilter="cancelBubble" nodeType="interactiveSeq">
                <p:stCondLst>
                  <p:cond evt="onClick" delay="0">
                    <p:tgtEl>
                      <p:spTgt spid="372"/>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750"/>
                                        <p:tgtEl>
                                          <p:spTgt spid="12"/>
                                        </p:tgtEl>
                                      </p:cBhvr>
                                    </p:animEffect>
                                  </p:childTnLst>
                                </p:cTn>
                              </p:par>
                              <p:par>
                                <p:cTn id="32" presetID="10" presetClass="exit" presetSubtype="0" fill="hold" nodeType="withEffect">
                                  <p:stCondLst>
                                    <p:cond delay="1250"/>
                                  </p:stCondLst>
                                  <p:childTnLst>
                                    <p:animEffect transition="out" filter="fade">
                                      <p:cBhvr>
                                        <p:cTn id="33" dur="750"/>
                                        <p:tgtEl>
                                          <p:spTgt spid="12"/>
                                        </p:tgtEl>
                                      </p:cBhvr>
                                    </p:animEffect>
                                    <p:set>
                                      <p:cBhvr>
                                        <p:cTn id="34" dur="1" fill="hold">
                                          <p:stCondLst>
                                            <p:cond delay="749"/>
                                          </p:stCondLst>
                                        </p:cTn>
                                        <p:tgtEl>
                                          <p:spTgt spid="12"/>
                                        </p:tgtEl>
                                        <p:attrNameLst>
                                          <p:attrName>style.visibility</p:attrName>
                                        </p:attrNameLst>
                                      </p:cBhvr>
                                      <p:to>
                                        <p:strVal val="hidden"/>
                                      </p:to>
                                    </p:set>
                                  </p:childTnLst>
                                </p:cTn>
                              </p:par>
                              <p:par>
                                <p:cTn id="35" presetID="9" presetClass="emph" presetSubtype="0" nodeType="withEffect">
                                  <p:stCondLst>
                                    <p:cond delay="1250"/>
                                  </p:stCondLst>
                                  <p:childTnLst>
                                    <p:set>
                                      <p:cBhvr>
                                        <p:cTn id="36" dur="indefinite"/>
                                        <p:tgtEl>
                                          <p:spTgt spid="372"/>
                                        </p:tgtEl>
                                        <p:attrNameLst>
                                          <p:attrName>style.opacity</p:attrName>
                                        </p:attrNameLst>
                                      </p:cBhvr>
                                      <p:to>
                                        <p:strVal val="0.5"/>
                                      </p:to>
                                    </p:set>
                                    <p:animEffect filter="image" prLst="opacity: 0.5">
                                      <p:cBhvr rctx="IE">
                                        <p:cTn id="37" dur="indefinite"/>
                                        <p:tgtEl>
                                          <p:spTgt spid="372"/>
                                        </p:tgtEl>
                                      </p:cBhvr>
                                    </p:animEffect>
                                  </p:childTnLst>
                                </p:cTn>
                              </p:par>
                            </p:childTnLst>
                          </p:cTn>
                        </p:par>
                      </p:childTnLst>
                    </p:cTn>
                  </p:par>
                </p:childTnLst>
              </p:cTn>
              <p:nextCondLst>
                <p:cond evt="onClick" delay="0">
                  <p:tgtEl>
                    <p:spTgt spid="372"/>
                  </p:tgtEl>
                </p:cond>
              </p:nextCondLst>
            </p:seq>
            <p:seq concurrent="1" nextAc="seek">
              <p:cTn id="38" restart="whenNotActive" fill="hold" evtFilter="cancelBubble" nodeType="interactiveSeq">
                <p:stCondLst>
                  <p:cond evt="onClick" delay="0">
                    <p:tgtEl>
                      <p:spTgt spid="15"/>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750"/>
                                        <p:tgtEl>
                                          <p:spTgt spid="2"/>
                                        </p:tgtEl>
                                      </p:cBhvr>
                                    </p:animEffect>
                                  </p:childTnLst>
                                </p:cTn>
                              </p:par>
                              <p:par>
                                <p:cTn id="44" presetID="10" presetClass="exit" presetSubtype="0" fill="hold" nodeType="withEffect">
                                  <p:stCondLst>
                                    <p:cond delay="1250"/>
                                  </p:stCondLst>
                                  <p:childTnLst>
                                    <p:animEffect transition="out" filter="fade">
                                      <p:cBhvr>
                                        <p:cTn id="45" dur="750"/>
                                        <p:tgtEl>
                                          <p:spTgt spid="2"/>
                                        </p:tgtEl>
                                      </p:cBhvr>
                                    </p:animEffect>
                                    <p:set>
                                      <p:cBhvr>
                                        <p:cTn id="46" dur="1" fill="hold">
                                          <p:stCondLst>
                                            <p:cond delay="749"/>
                                          </p:stCondLst>
                                        </p:cTn>
                                        <p:tgtEl>
                                          <p:spTgt spid="2"/>
                                        </p:tgtEl>
                                        <p:attrNameLst>
                                          <p:attrName>style.visibility</p:attrName>
                                        </p:attrNameLst>
                                      </p:cBhvr>
                                      <p:to>
                                        <p:strVal val="hidden"/>
                                      </p:to>
                                    </p:set>
                                  </p:childTnLst>
                                </p:cTn>
                              </p:par>
                              <p:par>
                                <p:cTn id="47" presetID="9" presetClass="emph" presetSubtype="0" nodeType="withEffect">
                                  <p:stCondLst>
                                    <p:cond delay="1250"/>
                                  </p:stCondLst>
                                  <p:childTnLst>
                                    <p:set>
                                      <p:cBhvr>
                                        <p:cTn id="48" dur="indefinite"/>
                                        <p:tgtEl>
                                          <p:spTgt spid="15"/>
                                        </p:tgtEl>
                                        <p:attrNameLst>
                                          <p:attrName>style.opacity</p:attrName>
                                        </p:attrNameLst>
                                      </p:cBhvr>
                                      <p:to>
                                        <p:strVal val="0.5"/>
                                      </p:to>
                                    </p:set>
                                    <p:animEffect filter="image" prLst="opacity: 0.5">
                                      <p:cBhvr rctx="IE">
                                        <p:cTn id="49" dur="indefinite"/>
                                        <p:tgtEl>
                                          <p:spTgt spid="15"/>
                                        </p:tgtEl>
                                      </p:cBhvr>
                                    </p:animEffect>
                                  </p:childTnLst>
                                </p:cTn>
                              </p:par>
                            </p:childTnLst>
                          </p:cTn>
                        </p:par>
                      </p:childTnLst>
                    </p:cTn>
                  </p:par>
                </p:childTnLst>
              </p:cTn>
              <p:nextCondLst>
                <p:cond evt="onClick" delay="0">
                  <p:tgtEl>
                    <p:spTgt spid="15"/>
                  </p:tgtEl>
                </p:cond>
              </p:nextCondLst>
            </p:seq>
            <p:seq concurrent="1" nextAc="seek">
              <p:cTn id="50" restart="whenNotActive" fill="hold" evtFilter="cancelBubble" nodeType="interactiveSeq">
                <p:stCondLst>
                  <p:cond evt="onClick" delay="0">
                    <p:tgtEl>
                      <p:spTgt spid="36"/>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750"/>
                                        <p:tgtEl>
                                          <p:spTgt spid="33"/>
                                        </p:tgtEl>
                                      </p:cBhvr>
                                    </p:animEffect>
                                  </p:childTnLst>
                                </p:cTn>
                              </p:par>
                              <p:par>
                                <p:cTn id="56" presetID="10" presetClass="exit" presetSubtype="0" fill="hold" nodeType="withEffect">
                                  <p:stCondLst>
                                    <p:cond delay="1250"/>
                                  </p:stCondLst>
                                  <p:childTnLst>
                                    <p:animEffect transition="out" filter="fade">
                                      <p:cBhvr>
                                        <p:cTn id="57" dur="750"/>
                                        <p:tgtEl>
                                          <p:spTgt spid="33"/>
                                        </p:tgtEl>
                                      </p:cBhvr>
                                    </p:animEffect>
                                    <p:set>
                                      <p:cBhvr>
                                        <p:cTn id="58" dur="1" fill="hold">
                                          <p:stCondLst>
                                            <p:cond delay="749"/>
                                          </p:stCondLst>
                                        </p:cTn>
                                        <p:tgtEl>
                                          <p:spTgt spid="33"/>
                                        </p:tgtEl>
                                        <p:attrNameLst>
                                          <p:attrName>style.visibility</p:attrName>
                                        </p:attrNameLst>
                                      </p:cBhvr>
                                      <p:to>
                                        <p:strVal val="hidden"/>
                                      </p:to>
                                    </p:set>
                                  </p:childTnLst>
                                </p:cTn>
                              </p:par>
                              <p:par>
                                <p:cTn id="59" presetID="9" presetClass="emph" presetSubtype="0" nodeType="withEffect">
                                  <p:stCondLst>
                                    <p:cond delay="1250"/>
                                  </p:stCondLst>
                                  <p:childTnLst>
                                    <p:set>
                                      <p:cBhvr>
                                        <p:cTn id="60" dur="indefinite"/>
                                        <p:tgtEl>
                                          <p:spTgt spid="36"/>
                                        </p:tgtEl>
                                        <p:attrNameLst>
                                          <p:attrName>style.opacity</p:attrName>
                                        </p:attrNameLst>
                                      </p:cBhvr>
                                      <p:to>
                                        <p:strVal val="0.5"/>
                                      </p:to>
                                    </p:set>
                                    <p:animEffect filter="image" prLst="opacity: 0.5">
                                      <p:cBhvr rctx="IE">
                                        <p:cTn id="61" dur="indefinite"/>
                                        <p:tgtEl>
                                          <p:spTgt spid="36"/>
                                        </p:tgtEl>
                                      </p:cBhvr>
                                    </p:animEffect>
                                  </p:childTnLst>
                                </p:cTn>
                              </p:par>
                            </p:childTnLst>
                          </p:cTn>
                        </p:par>
                      </p:childTnLst>
                    </p:cTn>
                  </p:par>
                </p:childTnLst>
              </p:cTn>
              <p:nextCondLst>
                <p:cond evt="onClick" delay="0">
                  <p:tgtEl>
                    <p:spTgt spid="36"/>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E153C"/>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1E4D8A3-C12C-47B3-BEA4-1FEF6F323941}"/>
              </a:ext>
            </a:extLst>
          </p:cNvPr>
          <p:cNvSpPr txBox="1"/>
          <p:nvPr/>
        </p:nvSpPr>
        <p:spPr>
          <a:xfrm>
            <a:off x="5352514" y="3104258"/>
            <a:ext cx="2398520" cy="584775"/>
          </a:xfrm>
          <a:prstGeom prst="rect">
            <a:avLst/>
          </a:prstGeom>
          <a:noFill/>
        </p:spPr>
        <p:txBody>
          <a:bodyPr wrap="square">
            <a:spAutoFit/>
          </a:bodyPr>
          <a:lstStyle/>
          <a:p>
            <a:pPr algn="ctr"/>
            <a:r>
              <a:rPr lang="en-IN" sz="3200" dirty="0">
                <a:solidFill>
                  <a:schemeClr val="bg1"/>
                </a:solidFill>
                <a:latin typeface="Product Sans" panose="020B0403030502040203"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Slide </a:t>
            </a:r>
            <a:r>
              <a:rPr lang="en-IN" sz="3200" dirty="0">
                <a:solidFill>
                  <a:schemeClr val="bg1"/>
                </a:solidFill>
                <a:latin typeface="Product Sans" panose="020B0403030502040203" pitchFamily="34" charset="0"/>
                <a:ea typeface="Open Sans Semibold" panose="020B0706030804020204" pitchFamily="34" charset="0"/>
                <a:cs typeface="Open Sans Semibold" panose="020B0706030804020204" pitchFamily="34" charset="0"/>
                <a:hlinkClick r:id="rId2">
                  <a:extLst>
                    <a:ext uri="{A12FA001-AC4F-418D-AE19-62706E023703}">
                      <ahyp:hlinkClr xmlns:ahyp="http://schemas.microsoft.com/office/drawing/2018/hyperlinkcolor" val="tx"/>
                    </a:ext>
                  </a:extLst>
                </a:hlinkClick>
              </a:rPr>
              <a:t>Chef</a:t>
            </a:r>
            <a:endParaRPr lang="en-IN" sz="3200" dirty="0">
              <a:solidFill>
                <a:schemeClr val="bg1"/>
              </a:solidFill>
              <a:latin typeface="Product Sans" panose="020B0403030502040203" pitchFamily="34" charset="0"/>
              <a:ea typeface="Open Sans Semibold" panose="020B0706030804020204" pitchFamily="34" charset="0"/>
              <a:cs typeface="Open Sans Semibold" panose="020B0706030804020204" pitchFamily="34" charset="0"/>
            </a:endParaRPr>
          </a:p>
        </p:txBody>
      </p:sp>
      <p:pic>
        <p:nvPicPr>
          <p:cNvPr id="11" name="Picture 10" descr="Icon&#10;&#10;Description automatically generated">
            <a:extLst>
              <a:ext uri="{FF2B5EF4-FFF2-40B4-BE49-F238E27FC236}">
                <a16:creationId xmlns:a16="http://schemas.microsoft.com/office/drawing/2014/main" id="{6BD9661F-F00C-4A75-94BB-B36D350222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3737" y="2912383"/>
            <a:ext cx="968524" cy="968524"/>
          </a:xfrm>
          <a:prstGeom prst="rect">
            <a:avLst/>
          </a:prstGeom>
        </p:spPr>
      </p:pic>
    </p:spTree>
    <p:extLst>
      <p:ext uri="{BB962C8B-B14F-4D97-AF65-F5344CB8AC3E}">
        <p14:creationId xmlns:p14="http://schemas.microsoft.com/office/powerpoint/2010/main" val="110454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55B474B7-94EB-3FCB-8FC3-E0AC15C8B8E3}"/>
              </a:ext>
            </a:extLst>
          </p:cNvPr>
          <p:cNvSpPr/>
          <p:nvPr/>
        </p:nvSpPr>
        <p:spPr>
          <a:xfrm>
            <a:off x="5156200" y="-4446698"/>
            <a:ext cx="6243543" cy="6243543"/>
          </a:xfrm>
          <a:prstGeom prst="ellipse">
            <a:avLst/>
          </a:prstGeom>
          <a:solidFill>
            <a:srgbClr val="693EE0">
              <a:alpha val="25000"/>
            </a:srgbClr>
          </a:solidFill>
          <a:ln>
            <a:noFill/>
          </a:ln>
          <a:effectLst>
            <a:softEdge rad="762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 name="Group 3">
            <a:extLst>
              <a:ext uri="{FF2B5EF4-FFF2-40B4-BE49-F238E27FC236}">
                <a16:creationId xmlns:a16="http://schemas.microsoft.com/office/drawing/2014/main" id="{C283572E-E76C-C843-FE2C-DF5615AB2949}"/>
              </a:ext>
            </a:extLst>
          </p:cNvPr>
          <p:cNvGrpSpPr/>
          <p:nvPr/>
        </p:nvGrpSpPr>
        <p:grpSpPr>
          <a:xfrm>
            <a:off x="3319966" y="1347391"/>
            <a:ext cx="5532691" cy="4163218"/>
            <a:chOff x="3319966" y="1347391"/>
            <a:chExt cx="5532691" cy="4163218"/>
          </a:xfrm>
        </p:grpSpPr>
        <p:sp>
          <p:nvSpPr>
            <p:cNvPr id="2" name="Oval 1">
              <a:extLst>
                <a:ext uri="{FF2B5EF4-FFF2-40B4-BE49-F238E27FC236}">
                  <a16:creationId xmlns:a16="http://schemas.microsoft.com/office/drawing/2014/main" id="{AEC78E24-6EF9-ECBD-7711-C2FF7D78E9BE}"/>
                </a:ext>
              </a:extLst>
            </p:cNvPr>
            <p:cNvSpPr/>
            <p:nvPr/>
          </p:nvSpPr>
          <p:spPr>
            <a:xfrm>
              <a:off x="3482674" y="2133207"/>
              <a:ext cx="5187900" cy="2817878"/>
            </a:xfrm>
            <a:prstGeom prst="ellipse">
              <a:avLst/>
            </a:prstGeom>
            <a:gradFill flip="none" rotWithShape="1">
              <a:gsLst>
                <a:gs pos="0">
                  <a:srgbClr val="213FC1">
                    <a:shade val="30000"/>
                    <a:satMod val="115000"/>
                  </a:srgbClr>
                </a:gs>
                <a:gs pos="50000">
                  <a:srgbClr val="213FC1">
                    <a:shade val="67500"/>
                    <a:satMod val="115000"/>
                  </a:srgbClr>
                </a:gs>
                <a:gs pos="100000">
                  <a:srgbClr val="213FC1">
                    <a:shade val="100000"/>
                    <a:satMod val="115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997C9BC3-3598-C25C-C293-DDB2B468DF94}"/>
                </a:ext>
              </a:extLst>
            </p:cNvPr>
            <p:cNvSpPr/>
            <p:nvPr/>
          </p:nvSpPr>
          <p:spPr>
            <a:xfrm>
              <a:off x="3319966" y="2014168"/>
              <a:ext cx="5532691" cy="3046988"/>
            </a:xfrm>
            <a:prstGeom prst="ellipse">
              <a:avLst/>
            </a:prstGeom>
            <a:noFill/>
            <a:ln w="76200">
              <a:solidFill>
                <a:srgbClr val="213F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7435DDA-EE88-C639-AC26-B4E7ACC11368}"/>
                </a:ext>
              </a:extLst>
            </p:cNvPr>
            <p:cNvSpPr txBox="1"/>
            <p:nvPr/>
          </p:nvSpPr>
          <p:spPr>
            <a:xfrm>
              <a:off x="3681813" y="3109952"/>
              <a:ext cx="4828374" cy="2400657"/>
            </a:xfrm>
            <a:prstGeom prst="rect">
              <a:avLst/>
            </a:prstGeom>
            <a:noFill/>
          </p:spPr>
          <p:txBody>
            <a:bodyPr wrap="square" rtlCol="0">
              <a:spAutoFit/>
            </a:bodyPr>
            <a:lstStyle/>
            <a:p>
              <a:pPr algn="ctr">
                <a:spcAft>
                  <a:spcPts val="1"/>
                </a:spcAft>
              </a:pPr>
              <a:r>
                <a:rPr lang="en-US" sz="15000" b="1" dirty="0">
                  <a:ln w="19050" cmpd="sng">
                    <a:solidFill>
                      <a:schemeClr val="accent1">
                        <a:lumMod val="50000"/>
                      </a:schemeClr>
                    </a:solidFill>
                    <a:prstDash val="solid"/>
                  </a:ln>
                  <a:gradFill flip="none" rotWithShape="1">
                    <a:gsLst>
                      <a:gs pos="0">
                        <a:srgbClr val="5438CB">
                          <a:tint val="66000"/>
                          <a:satMod val="160000"/>
                        </a:srgbClr>
                      </a:gs>
                      <a:gs pos="50000">
                        <a:srgbClr val="5438CB">
                          <a:tint val="44500"/>
                          <a:satMod val="160000"/>
                        </a:srgbClr>
                      </a:gs>
                      <a:gs pos="100000">
                        <a:srgbClr val="5438CB">
                          <a:tint val="23500"/>
                          <a:satMod val="160000"/>
                        </a:srgbClr>
                      </a:gs>
                    </a:gsLst>
                    <a:lin ang="5400000" scaled="1"/>
                    <a:tileRect/>
                  </a:gradFill>
                </a:rPr>
                <a:t>FEUD</a:t>
              </a:r>
            </a:p>
          </p:txBody>
        </p:sp>
        <p:sp>
          <p:nvSpPr>
            <p:cNvPr id="9" name="Rectangle 8">
              <a:extLst>
                <a:ext uri="{FF2B5EF4-FFF2-40B4-BE49-F238E27FC236}">
                  <a16:creationId xmlns:a16="http://schemas.microsoft.com/office/drawing/2014/main" id="{B1EEA3C1-7D33-5EA7-F577-0C0CFBEE5002}"/>
                </a:ext>
              </a:extLst>
            </p:cNvPr>
            <p:cNvSpPr/>
            <p:nvPr/>
          </p:nvSpPr>
          <p:spPr>
            <a:xfrm>
              <a:off x="4390210" y="1347391"/>
              <a:ext cx="3288081" cy="2400657"/>
            </a:xfrm>
            <a:prstGeom prst="rect">
              <a:avLst/>
            </a:prstGeom>
            <a:noFill/>
          </p:spPr>
          <p:txBody>
            <a:bodyPr wrap="none" lIns="91440" tIns="45720" rIns="91440" bIns="45720">
              <a:spAutoFit/>
            </a:bodyPr>
            <a:lstStyle/>
            <a:p>
              <a:pPr algn="ctr"/>
              <a:r>
                <a:rPr lang="en-US" sz="15000" b="1" cap="none" spc="0" dirty="0">
                  <a:ln w="19050" cmpd="sng">
                    <a:solidFill>
                      <a:schemeClr val="accent1">
                        <a:lumMod val="50000"/>
                      </a:schemeClr>
                    </a:solidFill>
                    <a:prstDash val="solid"/>
                  </a:ln>
                  <a:gradFill flip="none" rotWithShape="1">
                    <a:gsLst>
                      <a:gs pos="0">
                        <a:srgbClr val="5438CB">
                          <a:tint val="66000"/>
                          <a:satMod val="160000"/>
                        </a:srgbClr>
                      </a:gs>
                      <a:gs pos="50000">
                        <a:srgbClr val="5438CB">
                          <a:tint val="44500"/>
                          <a:satMod val="160000"/>
                        </a:srgbClr>
                      </a:gs>
                      <a:gs pos="100000">
                        <a:srgbClr val="5438CB">
                          <a:tint val="23500"/>
                          <a:satMod val="160000"/>
                        </a:srgbClr>
                      </a:gs>
                    </a:gsLst>
                    <a:lin ang="5400000" scaled="1"/>
                    <a:tileRect/>
                  </a:gradFill>
                  <a:effectLst/>
                </a:rPr>
                <a:t>THE</a:t>
              </a:r>
            </a:p>
          </p:txBody>
        </p:sp>
      </p:grpSp>
      <p:sp>
        <p:nvSpPr>
          <p:cNvPr id="11" name="Explosion: 14 Points 10">
            <a:extLst>
              <a:ext uri="{FF2B5EF4-FFF2-40B4-BE49-F238E27FC236}">
                <a16:creationId xmlns:a16="http://schemas.microsoft.com/office/drawing/2014/main" id="{674D2ED8-C08D-7455-F4A7-894345BFCE39}"/>
              </a:ext>
            </a:extLst>
          </p:cNvPr>
          <p:cNvSpPr/>
          <p:nvPr/>
        </p:nvSpPr>
        <p:spPr>
          <a:xfrm>
            <a:off x="-1156411" y="-825311"/>
            <a:ext cx="5651500" cy="4074129"/>
          </a:xfrm>
          <a:prstGeom prst="irregularSeal2">
            <a:avLst/>
          </a:prstGeom>
          <a:solidFill>
            <a:schemeClr val="bg1"/>
          </a:solidFill>
          <a:ln w="3810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D73060CD-6159-C71E-1C36-B662F0C642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494627">
            <a:off x="102149" y="570415"/>
            <a:ext cx="3067166" cy="102438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8E08403-AE8D-79BB-AEC3-FFB64FA8966B}"/>
              </a:ext>
            </a:extLst>
          </p:cNvPr>
          <p:cNvSpPr txBox="1"/>
          <p:nvPr/>
        </p:nvSpPr>
        <p:spPr>
          <a:xfrm rot="20520453">
            <a:off x="593275" y="1574778"/>
            <a:ext cx="2423587" cy="461665"/>
          </a:xfrm>
          <a:prstGeom prst="rect">
            <a:avLst/>
          </a:prstGeom>
          <a:noFill/>
        </p:spPr>
        <p:txBody>
          <a:bodyPr wrap="square" rtlCol="0">
            <a:spAutoFit/>
          </a:bodyPr>
          <a:lstStyle/>
          <a:p>
            <a:pPr algn="ctr"/>
            <a:r>
              <a:rPr lang="en-US" sz="2400" b="1" dirty="0">
                <a:solidFill>
                  <a:schemeClr val="accent1">
                    <a:lumMod val="50000"/>
                  </a:schemeClr>
                </a:solidFill>
              </a:rPr>
              <a:t>2023 EDITION</a:t>
            </a:r>
          </a:p>
        </p:txBody>
      </p:sp>
      <p:pic>
        <p:nvPicPr>
          <p:cNvPr id="5" name="Picture 4">
            <a:extLst>
              <a:ext uri="{FF2B5EF4-FFF2-40B4-BE49-F238E27FC236}">
                <a16:creationId xmlns:a16="http://schemas.microsoft.com/office/drawing/2014/main" id="{6E6F32B5-2369-D0D2-642E-04C9A66BAF1F}"/>
              </a:ext>
            </a:extLst>
          </p:cNvPr>
          <p:cNvPicPr>
            <a:picLocks noChangeAspect="1"/>
          </p:cNvPicPr>
          <p:nvPr/>
        </p:nvPicPr>
        <p:blipFill>
          <a:blip r:embed="rId3"/>
          <a:stretch>
            <a:fillRect/>
          </a:stretch>
        </p:blipFill>
        <p:spPr>
          <a:xfrm>
            <a:off x="7484692" y="5278479"/>
            <a:ext cx="4572000" cy="1476375"/>
          </a:xfrm>
          <a:prstGeom prst="rect">
            <a:avLst/>
          </a:prstGeom>
        </p:spPr>
      </p:pic>
    </p:spTree>
    <p:extLst>
      <p:ext uri="{BB962C8B-B14F-4D97-AF65-F5344CB8AC3E}">
        <p14:creationId xmlns:p14="http://schemas.microsoft.com/office/powerpoint/2010/main" val="2496236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18741A5-EDA4-8939-B1AD-5E19AC1C38F6}"/>
              </a:ext>
            </a:extLst>
          </p:cNvPr>
          <p:cNvSpPr txBox="1">
            <a:spLocks/>
          </p:cNvSpPr>
          <p:nvPr/>
        </p:nvSpPr>
        <p:spPr>
          <a:xfrm>
            <a:off x="303652" y="1552354"/>
            <a:ext cx="11584696" cy="5091592"/>
          </a:xfrm>
          <a:prstGeom prst="rect">
            <a:avLst/>
          </a:prstGeom>
          <a:solidFill>
            <a:schemeClr val="bg1"/>
          </a:solidFill>
        </p:spPr>
        <p:txBody>
          <a:bodyPr>
            <a:normAutofit fontScale="97500"/>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a:lstStyle>
          <a:p>
            <a:pPr marL="457200" indent="-457200">
              <a:buFont typeface="Arial" panose="020B0604020202020204" pitchFamily="34" charset="0"/>
              <a:buChar char="•"/>
            </a:pPr>
            <a:endParaRPr lang="en-US" sz="1100" dirty="0"/>
          </a:p>
          <a:p>
            <a:pPr marL="457200" indent="-457200">
              <a:spcAft>
                <a:spcPts val="1200"/>
              </a:spcAft>
              <a:buFont typeface="Arial" panose="020B0604020202020204" pitchFamily="34" charset="0"/>
              <a:buChar char="•"/>
            </a:pPr>
            <a:r>
              <a:rPr lang="en-US" sz="2900" dirty="0"/>
              <a:t>We are playing on two teams</a:t>
            </a:r>
          </a:p>
          <a:p>
            <a:pPr marL="457200" indent="-457200">
              <a:spcAft>
                <a:spcPts val="1200"/>
              </a:spcAft>
              <a:buFont typeface="Arial" panose="020B0604020202020204" pitchFamily="34" charset="0"/>
              <a:buChar char="•"/>
            </a:pPr>
            <a:r>
              <a:rPr lang="en-US" sz="2900" dirty="0"/>
              <a:t>At the start of each round, a table on either side will have a chance to guess an answer</a:t>
            </a:r>
          </a:p>
          <a:p>
            <a:pPr marL="457200" indent="-457200">
              <a:spcAft>
                <a:spcPts val="1200"/>
              </a:spcAft>
              <a:buFont typeface="Arial" panose="020B0604020202020204" pitchFamily="34" charset="0"/>
              <a:buChar char="•"/>
            </a:pPr>
            <a:r>
              <a:rPr lang="en-US" sz="2900" dirty="0"/>
              <a:t>After the facilitator reads that round’s question, the first table to buzz in with a correct answer gets the chance to score points by taking turns guessing the rest of the answers on the board (you can work together to brainstorm guesses)</a:t>
            </a:r>
          </a:p>
          <a:p>
            <a:pPr marL="457200" indent="-457200">
              <a:spcAft>
                <a:spcPts val="1200"/>
              </a:spcAft>
              <a:buFont typeface="Arial" panose="020B0604020202020204" pitchFamily="34" charset="0"/>
              <a:buChar char="•"/>
            </a:pPr>
            <a:r>
              <a:rPr lang="en-US" sz="2900" dirty="0"/>
              <a:t>Each wrong answer = one strike. Three strikes and the other team can steal all the points tallied up by guessing a correct answer – but they only get one guess.</a:t>
            </a:r>
          </a:p>
          <a:p>
            <a:pPr marL="457200" indent="-457200">
              <a:spcAft>
                <a:spcPts val="1200"/>
              </a:spcAft>
              <a:buFont typeface="Arial" panose="020B0604020202020204" pitchFamily="34" charset="0"/>
              <a:buChar char="•"/>
            </a:pPr>
            <a:r>
              <a:rPr lang="en-US" sz="2900" dirty="0"/>
              <a:t>Respect the Judge</a:t>
            </a:r>
          </a:p>
        </p:txBody>
      </p:sp>
      <p:sp>
        <p:nvSpPr>
          <p:cNvPr id="3" name="TextBox 2">
            <a:extLst>
              <a:ext uri="{FF2B5EF4-FFF2-40B4-BE49-F238E27FC236}">
                <a16:creationId xmlns:a16="http://schemas.microsoft.com/office/drawing/2014/main" id="{24BB3206-D4B2-63EE-E362-40D1DD205140}"/>
              </a:ext>
            </a:extLst>
          </p:cNvPr>
          <p:cNvSpPr txBox="1"/>
          <p:nvPr/>
        </p:nvSpPr>
        <p:spPr>
          <a:xfrm>
            <a:off x="303652" y="214054"/>
            <a:ext cx="6097772" cy="1107996"/>
          </a:xfrm>
          <a:prstGeom prst="rect">
            <a:avLst/>
          </a:prstGeom>
          <a:noFill/>
        </p:spPr>
        <p:txBody>
          <a:bodyPr wrap="square">
            <a:spAutoFit/>
          </a:bodyPr>
          <a:lstStyle/>
          <a:p>
            <a:r>
              <a:rPr lang="en-US" sz="6600" b="1" dirty="0"/>
              <a:t>GAME RULES:</a:t>
            </a:r>
          </a:p>
        </p:txBody>
      </p:sp>
    </p:spTree>
    <p:extLst>
      <p:ext uri="{BB962C8B-B14F-4D97-AF65-F5344CB8AC3E}">
        <p14:creationId xmlns:p14="http://schemas.microsoft.com/office/powerpoint/2010/main" val="1298552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E153C"/>
        </a:solidFill>
        <a:effectLst/>
      </p:bgPr>
    </p:bg>
    <p:spTree>
      <p:nvGrpSpPr>
        <p:cNvPr id="1" name=""/>
        <p:cNvGrpSpPr/>
        <p:nvPr/>
      </p:nvGrpSpPr>
      <p:grpSpPr>
        <a:xfrm>
          <a:off x="0" y="0"/>
          <a:ext cx="0" cy="0"/>
          <a:chOff x="0" y="0"/>
          <a:chExt cx="0" cy="0"/>
        </a:xfrm>
      </p:grpSpPr>
      <p:sp>
        <p:nvSpPr>
          <p:cNvPr id="59" name="Rectangle: Rounded Corners 58">
            <a:extLst>
              <a:ext uri="{FF2B5EF4-FFF2-40B4-BE49-F238E27FC236}">
                <a16:creationId xmlns:a16="http://schemas.microsoft.com/office/drawing/2014/main" id="{4CEE4804-1F88-B53E-D210-0B54E5107996}"/>
              </a:ext>
            </a:extLst>
          </p:cNvPr>
          <p:cNvSpPr/>
          <p:nvPr/>
        </p:nvSpPr>
        <p:spPr>
          <a:xfrm>
            <a:off x="1320186" y="1803400"/>
            <a:ext cx="9569434" cy="4696988"/>
          </a:xfrm>
          <a:prstGeom prst="roundRect">
            <a:avLst>
              <a:gd name="adj" fmla="val 7800"/>
            </a:avLst>
          </a:prstGeom>
          <a:solidFill>
            <a:srgbClr val="0E153C"/>
          </a:solidFill>
          <a:ln w="127000">
            <a:gradFill>
              <a:gsLst>
                <a:gs pos="0">
                  <a:srgbClr val="EF8032"/>
                </a:gs>
                <a:gs pos="100000">
                  <a:srgbClr val="FFC91D"/>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96" name="Group 95">
            <a:extLst>
              <a:ext uri="{FF2B5EF4-FFF2-40B4-BE49-F238E27FC236}">
                <a16:creationId xmlns:a16="http://schemas.microsoft.com/office/drawing/2014/main" id="{5DC19AE4-5446-4F72-B304-F65C48816446}"/>
              </a:ext>
            </a:extLst>
          </p:cNvPr>
          <p:cNvGrpSpPr/>
          <p:nvPr/>
        </p:nvGrpSpPr>
        <p:grpSpPr>
          <a:xfrm>
            <a:off x="1705140" y="2184656"/>
            <a:ext cx="4128490" cy="823290"/>
            <a:chOff x="1705140" y="2184656"/>
            <a:chExt cx="4128490" cy="823290"/>
          </a:xfrm>
        </p:grpSpPr>
        <p:sp>
          <p:nvSpPr>
            <p:cNvPr id="97" name="Rectangle 96">
              <a:extLst>
                <a:ext uri="{FF2B5EF4-FFF2-40B4-BE49-F238E27FC236}">
                  <a16:creationId xmlns:a16="http://schemas.microsoft.com/office/drawing/2014/main" id="{9C7B260D-F9D7-AFB7-B7F9-618FBAF2814A}"/>
                </a:ext>
              </a:extLst>
            </p:cNvPr>
            <p:cNvSpPr/>
            <p:nvPr/>
          </p:nvSpPr>
          <p:spPr>
            <a:xfrm>
              <a:off x="1705140" y="2184656"/>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Overslept</a:t>
              </a:r>
              <a:endParaRPr lang="en-IN" sz="2400" b="1" dirty="0">
                <a:latin typeface="Patua One" panose="02000000000000000000" pitchFamily="2" charset="0"/>
              </a:endParaRPr>
            </a:p>
          </p:txBody>
        </p:sp>
        <p:sp>
          <p:nvSpPr>
            <p:cNvPr id="98" name="Rectangle 97">
              <a:extLst>
                <a:ext uri="{FF2B5EF4-FFF2-40B4-BE49-F238E27FC236}">
                  <a16:creationId xmlns:a16="http://schemas.microsoft.com/office/drawing/2014/main" id="{70015E2C-FD08-D333-9903-B44A3A32B9EC}"/>
                </a:ext>
              </a:extLst>
            </p:cNvPr>
            <p:cNvSpPr/>
            <p:nvPr/>
          </p:nvSpPr>
          <p:spPr>
            <a:xfrm>
              <a:off x="5026166" y="2184656"/>
              <a:ext cx="804124" cy="823290"/>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Patua One" panose="02000000000000000000" pitchFamily="2" charset="0"/>
                </a:rPr>
                <a:t>55</a:t>
              </a:r>
              <a:endParaRPr lang="en-IN" sz="3200" dirty="0">
                <a:latin typeface="Patua One" panose="02000000000000000000" pitchFamily="2" charset="0"/>
              </a:endParaRPr>
            </a:p>
          </p:txBody>
        </p:sp>
      </p:grpSp>
      <p:grpSp>
        <p:nvGrpSpPr>
          <p:cNvPr id="99" name="Group 98">
            <a:extLst>
              <a:ext uri="{FF2B5EF4-FFF2-40B4-BE49-F238E27FC236}">
                <a16:creationId xmlns:a16="http://schemas.microsoft.com/office/drawing/2014/main" id="{84DFED74-D6FF-E954-8E9E-C9CC4750FBAF}"/>
              </a:ext>
            </a:extLst>
          </p:cNvPr>
          <p:cNvGrpSpPr/>
          <p:nvPr/>
        </p:nvGrpSpPr>
        <p:grpSpPr>
          <a:xfrm>
            <a:off x="1705140" y="3222929"/>
            <a:ext cx="4128490" cy="823290"/>
            <a:chOff x="1705140" y="3222929"/>
            <a:chExt cx="4128490" cy="823290"/>
          </a:xfrm>
        </p:grpSpPr>
        <p:sp>
          <p:nvSpPr>
            <p:cNvPr id="100" name="Rectangle 99">
              <a:extLst>
                <a:ext uri="{FF2B5EF4-FFF2-40B4-BE49-F238E27FC236}">
                  <a16:creationId xmlns:a16="http://schemas.microsoft.com/office/drawing/2014/main" id="{7225B06E-05B7-4F5A-2C16-DBE4619010A0}"/>
                </a:ext>
              </a:extLst>
            </p:cNvPr>
            <p:cNvSpPr/>
            <p:nvPr/>
          </p:nvSpPr>
          <p:spPr>
            <a:xfrm>
              <a:off x="1705140" y="3222930"/>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Flat tire/car trouble</a:t>
              </a:r>
              <a:endParaRPr lang="en-IN" sz="2400" dirty="0"/>
            </a:p>
          </p:txBody>
        </p:sp>
        <p:sp>
          <p:nvSpPr>
            <p:cNvPr id="101" name="Rectangle 100">
              <a:extLst>
                <a:ext uri="{FF2B5EF4-FFF2-40B4-BE49-F238E27FC236}">
                  <a16:creationId xmlns:a16="http://schemas.microsoft.com/office/drawing/2014/main" id="{AC9FBB55-DF46-828C-C97E-BE4542FDBC0C}"/>
                </a:ext>
              </a:extLst>
            </p:cNvPr>
            <p:cNvSpPr/>
            <p:nvPr/>
          </p:nvSpPr>
          <p:spPr>
            <a:xfrm>
              <a:off x="5026166" y="3222929"/>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Patua One" panose="02000000000000000000" pitchFamily="2" charset="0"/>
                </a:rPr>
                <a:t>40</a:t>
              </a:r>
              <a:endParaRPr lang="en-IN" sz="3200" dirty="0">
                <a:latin typeface="Patua One" panose="02000000000000000000" pitchFamily="2" charset="0"/>
              </a:endParaRPr>
            </a:p>
          </p:txBody>
        </p:sp>
      </p:grpSp>
      <p:grpSp>
        <p:nvGrpSpPr>
          <p:cNvPr id="102" name="Group 101">
            <a:extLst>
              <a:ext uri="{FF2B5EF4-FFF2-40B4-BE49-F238E27FC236}">
                <a16:creationId xmlns:a16="http://schemas.microsoft.com/office/drawing/2014/main" id="{0BF31C6B-FB2B-EE5F-1645-C7CF22B919CA}"/>
              </a:ext>
            </a:extLst>
          </p:cNvPr>
          <p:cNvGrpSpPr/>
          <p:nvPr/>
        </p:nvGrpSpPr>
        <p:grpSpPr>
          <a:xfrm>
            <a:off x="1705140" y="4261204"/>
            <a:ext cx="4128490" cy="823290"/>
            <a:chOff x="1705140" y="4261204"/>
            <a:chExt cx="4128490" cy="823290"/>
          </a:xfrm>
        </p:grpSpPr>
        <p:sp>
          <p:nvSpPr>
            <p:cNvPr id="103" name="Rectangle 102">
              <a:extLst>
                <a:ext uri="{FF2B5EF4-FFF2-40B4-BE49-F238E27FC236}">
                  <a16:creationId xmlns:a16="http://schemas.microsoft.com/office/drawing/2014/main" id="{0111DFA5-FB3F-D128-A51E-C6F47DBAAEFE}"/>
                </a:ext>
              </a:extLst>
            </p:cNvPr>
            <p:cNvSpPr/>
            <p:nvPr/>
          </p:nvSpPr>
          <p:spPr>
            <a:xfrm>
              <a:off x="1705140" y="4261205"/>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Traffic</a:t>
              </a:r>
              <a:endParaRPr lang="en-IN" sz="2400" dirty="0"/>
            </a:p>
          </p:txBody>
        </p:sp>
        <p:sp>
          <p:nvSpPr>
            <p:cNvPr id="104" name="Rectangle 103">
              <a:extLst>
                <a:ext uri="{FF2B5EF4-FFF2-40B4-BE49-F238E27FC236}">
                  <a16:creationId xmlns:a16="http://schemas.microsoft.com/office/drawing/2014/main" id="{91D915CD-0271-7EA4-8796-374130BBE672}"/>
                </a:ext>
              </a:extLst>
            </p:cNvPr>
            <p:cNvSpPr/>
            <p:nvPr/>
          </p:nvSpPr>
          <p:spPr>
            <a:xfrm>
              <a:off x="5026166" y="4261204"/>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Patua One" panose="02000000000000000000" pitchFamily="2" charset="0"/>
                </a:rPr>
                <a:t>30</a:t>
              </a:r>
              <a:endParaRPr lang="en-IN" sz="3200" b="1" dirty="0">
                <a:latin typeface="Patua One" panose="02000000000000000000" pitchFamily="2" charset="0"/>
              </a:endParaRPr>
            </a:p>
          </p:txBody>
        </p:sp>
      </p:grpSp>
      <p:grpSp>
        <p:nvGrpSpPr>
          <p:cNvPr id="105" name="Group 104">
            <a:extLst>
              <a:ext uri="{FF2B5EF4-FFF2-40B4-BE49-F238E27FC236}">
                <a16:creationId xmlns:a16="http://schemas.microsoft.com/office/drawing/2014/main" id="{DB11B335-D291-1D05-8269-0779DC2C9404}"/>
              </a:ext>
            </a:extLst>
          </p:cNvPr>
          <p:cNvGrpSpPr/>
          <p:nvPr/>
        </p:nvGrpSpPr>
        <p:grpSpPr>
          <a:xfrm>
            <a:off x="1705140" y="5299479"/>
            <a:ext cx="4128490" cy="823290"/>
            <a:chOff x="1705140" y="5299479"/>
            <a:chExt cx="4128490" cy="823290"/>
          </a:xfrm>
        </p:grpSpPr>
        <p:sp>
          <p:nvSpPr>
            <p:cNvPr id="106" name="Rectangle 105">
              <a:extLst>
                <a:ext uri="{FF2B5EF4-FFF2-40B4-BE49-F238E27FC236}">
                  <a16:creationId xmlns:a16="http://schemas.microsoft.com/office/drawing/2014/main" id="{870DCFAB-48ED-36D1-F4C5-67F05D884763}"/>
                </a:ext>
              </a:extLst>
            </p:cNvPr>
            <p:cNvSpPr/>
            <p:nvPr/>
          </p:nvSpPr>
          <p:spPr>
            <a:xfrm>
              <a:off x="1705140" y="5299480"/>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Doctors appointment</a:t>
              </a:r>
              <a:endParaRPr lang="en-IN" sz="2400" dirty="0"/>
            </a:p>
          </p:txBody>
        </p:sp>
        <p:sp>
          <p:nvSpPr>
            <p:cNvPr id="107" name="Rectangle 106">
              <a:extLst>
                <a:ext uri="{FF2B5EF4-FFF2-40B4-BE49-F238E27FC236}">
                  <a16:creationId xmlns:a16="http://schemas.microsoft.com/office/drawing/2014/main" id="{25CD3C14-A4A2-02E9-2E98-735BB0A63E74}"/>
                </a:ext>
              </a:extLst>
            </p:cNvPr>
            <p:cNvSpPr/>
            <p:nvPr/>
          </p:nvSpPr>
          <p:spPr>
            <a:xfrm>
              <a:off x="5026166" y="5299479"/>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Patua One" panose="02000000000000000000" pitchFamily="2" charset="0"/>
                </a:rPr>
                <a:t>20</a:t>
              </a:r>
              <a:endParaRPr lang="en-IN" sz="3200" b="1" dirty="0">
                <a:latin typeface="Patua One" panose="02000000000000000000" pitchFamily="2" charset="0"/>
              </a:endParaRPr>
            </a:p>
          </p:txBody>
        </p:sp>
      </p:grpSp>
      <p:grpSp>
        <p:nvGrpSpPr>
          <p:cNvPr id="108" name="Group 107">
            <a:extLst>
              <a:ext uri="{FF2B5EF4-FFF2-40B4-BE49-F238E27FC236}">
                <a16:creationId xmlns:a16="http://schemas.microsoft.com/office/drawing/2014/main" id="{80A68FF7-1C1C-1FD6-966F-8C9155607655}"/>
              </a:ext>
            </a:extLst>
          </p:cNvPr>
          <p:cNvGrpSpPr/>
          <p:nvPr/>
        </p:nvGrpSpPr>
        <p:grpSpPr>
          <a:xfrm>
            <a:off x="6361710" y="2184655"/>
            <a:ext cx="4128490" cy="823290"/>
            <a:chOff x="6361710" y="2184655"/>
            <a:chExt cx="4128490" cy="823290"/>
          </a:xfrm>
        </p:grpSpPr>
        <p:sp>
          <p:nvSpPr>
            <p:cNvPr id="109" name="Rectangle 108">
              <a:extLst>
                <a:ext uri="{FF2B5EF4-FFF2-40B4-BE49-F238E27FC236}">
                  <a16:creationId xmlns:a16="http://schemas.microsoft.com/office/drawing/2014/main" id="{40ED44EB-8E64-F135-0EA3-97A48AC61B1C}"/>
                </a:ext>
              </a:extLst>
            </p:cNvPr>
            <p:cNvSpPr/>
            <p:nvPr/>
          </p:nvSpPr>
          <p:spPr>
            <a:xfrm>
              <a:off x="6361710" y="2184656"/>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Family emergency</a:t>
              </a:r>
              <a:endParaRPr lang="en-IN" sz="2400" dirty="0"/>
            </a:p>
          </p:txBody>
        </p:sp>
        <p:sp>
          <p:nvSpPr>
            <p:cNvPr id="110" name="Rectangle 109">
              <a:extLst>
                <a:ext uri="{FF2B5EF4-FFF2-40B4-BE49-F238E27FC236}">
                  <a16:creationId xmlns:a16="http://schemas.microsoft.com/office/drawing/2014/main" id="{3C690DDF-4B26-7C91-2969-57B7B617AACD}"/>
                </a:ext>
              </a:extLst>
            </p:cNvPr>
            <p:cNvSpPr/>
            <p:nvPr/>
          </p:nvSpPr>
          <p:spPr>
            <a:xfrm>
              <a:off x="9682736" y="2184655"/>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Patua One" panose="02000000000000000000" pitchFamily="2" charset="0"/>
                </a:rPr>
                <a:t>15</a:t>
              </a:r>
              <a:endParaRPr lang="en-IN" sz="3200" dirty="0">
                <a:latin typeface="Patua One" panose="02000000000000000000" pitchFamily="2" charset="0"/>
              </a:endParaRPr>
            </a:p>
          </p:txBody>
        </p:sp>
      </p:grpSp>
      <p:sp>
        <p:nvSpPr>
          <p:cNvPr id="2" name="TextBox 1">
            <a:extLst>
              <a:ext uri="{FF2B5EF4-FFF2-40B4-BE49-F238E27FC236}">
                <a16:creationId xmlns:a16="http://schemas.microsoft.com/office/drawing/2014/main" id="{10E98D1A-0EE2-6B7A-D470-C0F1D9D52569}"/>
              </a:ext>
            </a:extLst>
          </p:cNvPr>
          <p:cNvSpPr txBox="1"/>
          <p:nvPr/>
        </p:nvSpPr>
        <p:spPr>
          <a:xfrm>
            <a:off x="1450019" y="446368"/>
            <a:ext cx="9291962" cy="746102"/>
          </a:xfrm>
          <a:prstGeom prst="rect">
            <a:avLst/>
          </a:prstGeom>
          <a:noFill/>
        </p:spPr>
        <p:txBody>
          <a:bodyPr wrap="square" rtlCol="0">
            <a:spAutoFit/>
          </a:bodyPr>
          <a:lstStyle/>
          <a:p>
            <a:pPr algn="ctr">
              <a:lnSpc>
                <a:spcPct val="150000"/>
              </a:lnSpc>
            </a:pPr>
            <a:r>
              <a:rPr lang="en-IN" sz="3200" b="0" i="0" dirty="0">
                <a:solidFill>
                  <a:schemeClr val="bg1"/>
                </a:solidFill>
                <a:effectLst/>
                <a:latin typeface="Patua One" panose="02000000000000000000" pitchFamily="2" charset="0"/>
              </a:rPr>
              <a:t>Name a reason you might be late to work</a:t>
            </a:r>
            <a:endParaRPr lang="en-IN" sz="3200" dirty="0">
              <a:solidFill>
                <a:schemeClr val="bg1"/>
              </a:solidFill>
              <a:latin typeface="Patua One" panose="02000000000000000000" pitchFamily="2" charset="0"/>
            </a:endParaRPr>
          </a:p>
        </p:txBody>
      </p:sp>
      <p:grpSp>
        <p:nvGrpSpPr>
          <p:cNvPr id="6" name="Group 5">
            <a:extLst>
              <a:ext uri="{FF2B5EF4-FFF2-40B4-BE49-F238E27FC236}">
                <a16:creationId xmlns:a16="http://schemas.microsoft.com/office/drawing/2014/main" id="{10137E86-58CB-8C73-91E8-CE4FE2439297}"/>
              </a:ext>
            </a:extLst>
          </p:cNvPr>
          <p:cNvGrpSpPr/>
          <p:nvPr/>
        </p:nvGrpSpPr>
        <p:grpSpPr>
          <a:xfrm>
            <a:off x="1705140" y="3225457"/>
            <a:ext cx="4128490" cy="823289"/>
            <a:chOff x="1305719" y="2049243"/>
            <a:chExt cx="4503901" cy="879797"/>
          </a:xfrm>
        </p:grpSpPr>
        <p:sp>
          <p:nvSpPr>
            <p:cNvPr id="7" name="Rectangle 6">
              <a:extLst>
                <a:ext uri="{FF2B5EF4-FFF2-40B4-BE49-F238E27FC236}">
                  <a16:creationId xmlns:a16="http://schemas.microsoft.com/office/drawing/2014/main" id="{5E683DDF-3C72-C376-B087-80464C2428C4}"/>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a:extLst>
                <a:ext uri="{FF2B5EF4-FFF2-40B4-BE49-F238E27FC236}">
                  <a16:creationId xmlns:a16="http://schemas.microsoft.com/office/drawing/2014/main" id="{B182864B-6264-EC87-DAA5-7F4D606561F5}"/>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a:t>
              </a:r>
              <a:endParaRPr lang="en-IN" dirty="0"/>
            </a:p>
          </p:txBody>
        </p:sp>
      </p:grpSp>
      <p:grpSp>
        <p:nvGrpSpPr>
          <p:cNvPr id="9" name="Group 8">
            <a:extLst>
              <a:ext uri="{FF2B5EF4-FFF2-40B4-BE49-F238E27FC236}">
                <a16:creationId xmlns:a16="http://schemas.microsoft.com/office/drawing/2014/main" id="{32FDE225-5FD4-8C06-9AAE-72C7F33EF6FF}"/>
              </a:ext>
            </a:extLst>
          </p:cNvPr>
          <p:cNvGrpSpPr/>
          <p:nvPr/>
        </p:nvGrpSpPr>
        <p:grpSpPr>
          <a:xfrm>
            <a:off x="1705140" y="4255357"/>
            <a:ext cx="4128490" cy="823289"/>
            <a:chOff x="1305719" y="2049243"/>
            <a:chExt cx="4503901" cy="879797"/>
          </a:xfrm>
        </p:grpSpPr>
        <p:sp>
          <p:nvSpPr>
            <p:cNvPr id="10" name="Rectangle 9">
              <a:extLst>
                <a:ext uri="{FF2B5EF4-FFF2-40B4-BE49-F238E27FC236}">
                  <a16:creationId xmlns:a16="http://schemas.microsoft.com/office/drawing/2014/main" id="{C5AC9AA9-6748-987A-8276-0F5EB78DF6CD}"/>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a:extLst>
                <a:ext uri="{FF2B5EF4-FFF2-40B4-BE49-F238E27FC236}">
                  <a16:creationId xmlns:a16="http://schemas.microsoft.com/office/drawing/2014/main" id="{16BE32EA-AF82-C87B-52F6-6E6A273E7969}"/>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a:t>
              </a:r>
              <a:endParaRPr lang="en-IN" dirty="0"/>
            </a:p>
          </p:txBody>
        </p:sp>
      </p:grpSp>
      <p:grpSp>
        <p:nvGrpSpPr>
          <p:cNvPr id="12" name="Group 11">
            <a:extLst>
              <a:ext uri="{FF2B5EF4-FFF2-40B4-BE49-F238E27FC236}">
                <a16:creationId xmlns:a16="http://schemas.microsoft.com/office/drawing/2014/main" id="{95FEEFE8-7557-FA4C-EE5E-4DD1C9AA9F75}"/>
              </a:ext>
            </a:extLst>
          </p:cNvPr>
          <p:cNvGrpSpPr/>
          <p:nvPr/>
        </p:nvGrpSpPr>
        <p:grpSpPr>
          <a:xfrm>
            <a:off x="1705140" y="5299479"/>
            <a:ext cx="4128490" cy="823289"/>
            <a:chOff x="1305719" y="2049243"/>
            <a:chExt cx="4503901" cy="879797"/>
          </a:xfrm>
        </p:grpSpPr>
        <p:sp>
          <p:nvSpPr>
            <p:cNvPr id="13" name="Rectangle 12">
              <a:extLst>
                <a:ext uri="{FF2B5EF4-FFF2-40B4-BE49-F238E27FC236}">
                  <a16:creationId xmlns:a16="http://schemas.microsoft.com/office/drawing/2014/main" id="{FAA403CF-75ED-9EC2-38FA-AFA46F441508}"/>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a:extLst>
                <a:ext uri="{FF2B5EF4-FFF2-40B4-BE49-F238E27FC236}">
                  <a16:creationId xmlns:a16="http://schemas.microsoft.com/office/drawing/2014/main" id="{A2D3BF7F-5989-AF97-BAB7-BB445EB85E92}"/>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a:t>
              </a:r>
              <a:endParaRPr lang="en-IN" dirty="0"/>
            </a:p>
          </p:txBody>
        </p:sp>
      </p:grpSp>
      <p:grpSp>
        <p:nvGrpSpPr>
          <p:cNvPr id="15" name="Group 14">
            <a:extLst>
              <a:ext uri="{FF2B5EF4-FFF2-40B4-BE49-F238E27FC236}">
                <a16:creationId xmlns:a16="http://schemas.microsoft.com/office/drawing/2014/main" id="{713F272F-E95A-4CCE-5A5D-B8BAA24A4D42}"/>
              </a:ext>
            </a:extLst>
          </p:cNvPr>
          <p:cNvGrpSpPr/>
          <p:nvPr/>
        </p:nvGrpSpPr>
        <p:grpSpPr>
          <a:xfrm>
            <a:off x="6358372" y="2184401"/>
            <a:ext cx="4128490" cy="823289"/>
            <a:chOff x="1305719" y="2049243"/>
            <a:chExt cx="4503901" cy="879797"/>
          </a:xfrm>
        </p:grpSpPr>
        <p:sp>
          <p:nvSpPr>
            <p:cNvPr id="16" name="Rectangle 15">
              <a:extLst>
                <a:ext uri="{FF2B5EF4-FFF2-40B4-BE49-F238E27FC236}">
                  <a16:creationId xmlns:a16="http://schemas.microsoft.com/office/drawing/2014/main" id="{EE1CBCCA-9E4A-23C6-DA44-484C845CB224}"/>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Oval 16">
              <a:extLst>
                <a:ext uri="{FF2B5EF4-FFF2-40B4-BE49-F238E27FC236}">
                  <a16:creationId xmlns:a16="http://schemas.microsoft.com/office/drawing/2014/main" id="{073E479D-81AD-5051-BC0C-8F34C682C79C}"/>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5</a:t>
              </a:r>
              <a:endParaRPr lang="en-IN" dirty="0"/>
            </a:p>
          </p:txBody>
        </p:sp>
      </p:grpSp>
      <p:grpSp>
        <p:nvGrpSpPr>
          <p:cNvPr id="18" name="Group 17">
            <a:extLst>
              <a:ext uri="{FF2B5EF4-FFF2-40B4-BE49-F238E27FC236}">
                <a16:creationId xmlns:a16="http://schemas.microsoft.com/office/drawing/2014/main" id="{828101CC-6B9F-4A5A-09E5-3D27D7197FCD}"/>
              </a:ext>
            </a:extLst>
          </p:cNvPr>
          <p:cNvGrpSpPr/>
          <p:nvPr/>
        </p:nvGrpSpPr>
        <p:grpSpPr>
          <a:xfrm>
            <a:off x="1705140" y="2184401"/>
            <a:ext cx="4128490" cy="823289"/>
            <a:chOff x="1305719" y="2049243"/>
            <a:chExt cx="4503901" cy="879797"/>
          </a:xfrm>
        </p:grpSpPr>
        <p:sp>
          <p:nvSpPr>
            <p:cNvPr id="19" name="Rectangle 18">
              <a:extLst>
                <a:ext uri="{FF2B5EF4-FFF2-40B4-BE49-F238E27FC236}">
                  <a16:creationId xmlns:a16="http://schemas.microsoft.com/office/drawing/2014/main" id="{A1735086-9605-A30F-E6D5-6F91407D5484}"/>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Oval 19">
              <a:extLst>
                <a:ext uri="{FF2B5EF4-FFF2-40B4-BE49-F238E27FC236}">
                  <a16:creationId xmlns:a16="http://schemas.microsoft.com/office/drawing/2014/main" id="{67EEEC6E-7EB9-BD48-D797-D12967D21290}"/>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a:t>
              </a:r>
              <a:endParaRPr lang="en-IN" dirty="0"/>
            </a:p>
          </p:txBody>
        </p:sp>
      </p:grpSp>
      <p:grpSp>
        <p:nvGrpSpPr>
          <p:cNvPr id="136" name="Group 135">
            <a:extLst>
              <a:ext uri="{FF2B5EF4-FFF2-40B4-BE49-F238E27FC236}">
                <a16:creationId xmlns:a16="http://schemas.microsoft.com/office/drawing/2014/main" id="{40F0F7E6-9201-5767-A394-D4AB29369052}"/>
              </a:ext>
            </a:extLst>
          </p:cNvPr>
          <p:cNvGrpSpPr/>
          <p:nvPr/>
        </p:nvGrpSpPr>
        <p:grpSpPr>
          <a:xfrm>
            <a:off x="0" y="-2"/>
            <a:ext cx="12192000" cy="6858000"/>
            <a:chOff x="0" y="0"/>
            <a:chExt cx="12192000" cy="6858000"/>
          </a:xfrm>
        </p:grpSpPr>
        <p:sp>
          <p:nvSpPr>
            <p:cNvPr id="137" name="Rectangle 136">
              <a:extLst>
                <a:ext uri="{FF2B5EF4-FFF2-40B4-BE49-F238E27FC236}">
                  <a16:creationId xmlns:a16="http://schemas.microsoft.com/office/drawing/2014/main" id="{6A046CF3-82EB-E28D-A27E-26C7A0141DF3}"/>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138" name="Cross 137">
              <a:extLst>
                <a:ext uri="{FF2B5EF4-FFF2-40B4-BE49-F238E27FC236}">
                  <a16:creationId xmlns:a16="http://schemas.microsoft.com/office/drawing/2014/main" id="{927D8C6B-6D70-8541-E8B3-9A2E5F85281F}"/>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39" name="Group 138">
            <a:extLst>
              <a:ext uri="{FF2B5EF4-FFF2-40B4-BE49-F238E27FC236}">
                <a16:creationId xmlns:a16="http://schemas.microsoft.com/office/drawing/2014/main" id="{3D372850-3DB8-D752-8AE2-BB7FA7A4172D}"/>
              </a:ext>
            </a:extLst>
          </p:cNvPr>
          <p:cNvGrpSpPr/>
          <p:nvPr/>
        </p:nvGrpSpPr>
        <p:grpSpPr>
          <a:xfrm>
            <a:off x="0" y="0"/>
            <a:ext cx="12192000" cy="6858000"/>
            <a:chOff x="0" y="0"/>
            <a:chExt cx="12192000" cy="6858000"/>
          </a:xfrm>
        </p:grpSpPr>
        <p:sp>
          <p:nvSpPr>
            <p:cNvPr id="140" name="Rectangle 139">
              <a:extLst>
                <a:ext uri="{FF2B5EF4-FFF2-40B4-BE49-F238E27FC236}">
                  <a16:creationId xmlns:a16="http://schemas.microsoft.com/office/drawing/2014/main" id="{009C9F44-9794-74E4-0127-7FE77DF96076}"/>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141" name="Cross 140">
              <a:extLst>
                <a:ext uri="{FF2B5EF4-FFF2-40B4-BE49-F238E27FC236}">
                  <a16:creationId xmlns:a16="http://schemas.microsoft.com/office/drawing/2014/main" id="{FB3D0DAE-7B6D-5A6A-B159-2FEA64724B84}"/>
                </a:ext>
              </a:extLst>
            </p:cNvPr>
            <p:cNvSpPr/>
            <p:nvPr/>
          </p:nvSpPr>
          <p:spPr>
            <a:xfrm rot="2700000">
              <a:off x="30250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2" name="Cross 141">
              <a:extLst>
                <a:ext uri="{FF2B5EF4-FFF2-40B4-BE49-F238E27FC236}">
                  <a16:creationId xmlns:a16="http://schemas.microsoft.com/office/drawing/2014/main" id="{6988F8A2-9A83-4488-290B-CB568A39355E}"/>
                </a:ext>
              </a:extLst>
            </p:cNvPr>
            <p:cNvSpPr/>
            <p:nvPr/>
          </p:nvSpPr>
          <p:spPr>
            <a:xfrm rot="2700000">
              <a:off x="5881465"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43" name="Group 142">
            <a:extLst>
              <a:ext uri="{FF2B5EF4-FFF2-40B4-BE49-F238E27FC236}">
                <a16:creationId xmlns:a16="http://schemas.microsoft.com/office/drawing/2014/main" id="{ED0035D0-8341-111B-24C1-4FD07CE5C708}"/>
              </a:ext>
            </a:extLst>
          </p:cNvPr>
          <p:cNvGrpSpPr/>
          <p:nvPr/>
        </p:nvGrpSpPr>
        <p:grpSpPr>
          <a:xfrm>
            <a:off x="0" y="-4"/>
            <a:ext cx="12192000" cy="6858000"/>
            <a:chOff x="0" y="0"/>
            <a:chExt cx="12192000" cy="6858000"/>
          </a:xfrm>
        </p:grpSpPr>
        <p:sp>
          <p:nvSpPr>
            <p:cNvPr id="144" name="Rectangle 143">
              <a:extLst>
                <a:ext uri="{FF2B5EF4-FFF2-40B4-BE49-F238E27FC236}">
                  <a16:creationId xmlns:a16="http://schemas.microsoft.com/office/drawing/2014/main" id="{3199F25A-63D4-6059-8E90-83990DE0BA4E}"/>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145" name="Cross 144">
              <a:extLst>
                <a:ext uri="{FF2B5EF4-FFF2-40B4-BE49-F238E27FC236}">
                  <a16:creationId xmlns:a16="http://schemas.microsoft.com/office/drawing/2014/main" id="{F0E3958F-F76F-009C-12B6-973ED2A7F876}"/>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6" name="Cross 145">
              <a:extLst>
                <a:ext uri="{FF2B5EF4-FFF2-40B4-BE49-F238E27FC236}">
                  <a16:creationId xmlns:a16="http://schemas.microsoft.com/office/drawing/2014/main" id="{D949A5CD-E6E9-41AB-4758-C3F8CA3761C3}"/>
                </a:ext>
              </a:extLst>
            </p:cNvPr>
            <p:cNvSpPr/>
            <p:nvPr/>
          </p:nvSpPr>
          <p:spPr>
            <a:xfrm rot="2700000">
              <a:off x="7376768" y="1805819"/>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7" name="Cross 146">
              <a:extLst>
                <a:ext uri="{FF2B5EF4-FFF2-40B4-BE49-F238E27FC236}">
                  <a16:creationId xmlns:a16="http://schemas.microsoft.com/office/drawing/2014/main" id="{143AA5E2-02CB-1D87-E552-013B5D32A20F}"/>
                </a:ext>
              </a:extLst>
            </p:cNvPr>
            <p:cNvSpPr/>
            <p:nvPr/>
          </p:nvSpPr>
          <p:spPr>
            <a:xfrm rot="2700000">
              <a:off x="1577206" y="1805820"/>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48" name="Group 147">
            <a:extLst>
              <a:ext uri="{FF2B5EF4-FFF2-40B4-BE49-F238E27FC236}">
                <a16:creationId xmlns:a16="http://schemas.microsoft.com/office/drawing/2014/main" id="{B68B9EDB-37CA-497A-2E57-67B4FCC55C9F}"/>
              </a:ext>
            </a:extLst>
          </p:cNvPr>
          <p:cNvGrpSpPr/>
          <p:nvPr/>
        </p:nvGrpSpPr>
        <p:grpSpPr>
          <a:xfrm>
            <a:off x="9493793" y="6266902"/>
            <a:ext cx="451734" cy="451732"/>
            <a:chOff x="3549843" y="4495800"/>
            <a:chExt cx="1003687" cy="1003687"/>
          </a:xfrm>
        </p:grpSpPr>
        <p:sp>
          <p:nvSpPr>
            <p:cNvPr id="149" name="Oval 148">
              <a:extLst>
                <a:ext uri="{FF2B5EF4-FFF2-40B4-BE49-F238E27FC236}">
                  <a16:creationId xmlns:a16="http://schemas.microsoft.com/office/drawing/2014/main" id="{6D853F52-6D8B-4D2A-A0D4-87F0CBBFB680}"/>
                </a:ext>
              </a:extLst>
            </p:cNvPr>
            <p:cNvSpPr/>
            <p:nvPr/>
          </p:nvSpPr>
          <p:spPr>
            <a:xfrm>
              <a:off x="3549843" y="4495800"/>
              <a:ext cx="1003687" cy="1003687"/>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0" name="Cross 149">
              <a:extLst>
                <a:ext uri="{FF2B5EF4-FFF2-40B4-BE49-F238E27FC236}">
                  <a16:creationId xmlns:a16="http://schemas.microsoft.com/office/drawing/2014/main" id="{830D60A9-18DF-8B96-8E82-1D7AAAC1B78F}"/>
                </a:ext>
              </a:extLst>
            </p:cNvPr>
            <p:cNvSpPr/>
            <p:nvPr/>
          </p:nvSpPr>
          <p:spPr>
            <a:xfrm rot="2700000">
              <a:off x="3771460" y="4717420"/>
              <a:ext cx="560450" cy="560448"/>
            </a:xfrm>
            <a:prstGeom prst="plus">
              <a:avLst>
                <a:gd name="adj" fmla="val 405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51" name="Group 150">
            <a:extLst>
              <a:ext uri="{FF2B5EF4-FFF2-40B4-BE49-F238E27FC236}">
                <a16:creationId xmlns:a16="http://schemas.microsoft.com/office/drawing/2014/main" id="{D9E2E7CD-15B4-21F8-3D5C-59F4223E9ABA}"/>
              </a:ext>
            </a:extLst>
          </p:cNvPr>
          <p:cNvGrpSpPr/>
          <p:nvPr/>
        </p:nvGrpSpPr>
        <p:grpSpPr>
          <a:xfrm>
            <a:off x="10035126" y="6266902"/>
            <a:ext cx="451734" cy="451732"/>
            <a:chOff x="3549843" y="4495800"/>
            <a:chExt cx="1003687" cy="1003687"/>
          </a:xfrm>
        </p:grpSpPr>
        <p:sp>
          <p:nvSpPr>
            <p:cNvPr id="152" name="Oval 151">
              <a:extLst>
                <a:ext uri="{FF2B5EF4-FFF2-40B4-BE49-F238E27FC236}">
                  <a16:creationId xmlns:a16="http://schemas.microsoft.com/office/drawing/2014/main" id="{DAE2695E-DBFC-90BD-0904-ACD4A3FB545A}"/>
                </a:ext>
              </a:extLst>
            </p:cNvPr>
            <p:cNvSpPr/>
            <p:nvPr/>
          </p:nvSpPr>
          <p:spPr>
            <a:xfrm>
              <a:off x="3549843" y="4495800"/>
              <a:ext cx="1003687" cy="1003687"/>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3" name="Cross 152">
              <a:extLst>
                <a:ext uri="{FF2B5EF4-FFF2-40B4-BE49-F238E27FC236}">
                  <a16:creationId xmlns:a16="http://schemas.microsoft.com/office/drawing/2014/main" id="{93B1FAE8-9FED-D323-44BA-7A52DA9929FA}"/>
                </a:ext>
              </a:extLst>
            </p:cNvPr>
            <p:cNvSpPr/>
            <p:nvPr/>
          </p:nvSpPr>
          <p:spPr>
            <a:xfrm rot="2700000">
              <a:off x="3771460" y="4717420"/>
              <a:ext cx="560450" cy="560448"/>
            </a:xfrm>
            <a:prstGeom prst="plus">
              <a:avLst>
                <a:gd name="adj" fmla="val 405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54" name="Group 153">
            <a:extLst>
              <a:ext uri="{FF2B5EF4-FFF2-40B4-BE49-F238E27FC236}">
                <a16:creationId xmlns:a16="http://schemas.microsoft.com/office/drawing/2014/main" id="{85FB55CE-D6EB-B1E4-AEA8-C46AF30A578D}"/>
              </a:ext>
            </a:extLst>
          </p:cNvPr>
          <p:cNvGrpSpPr/>
          <p:nvPr/>
        </p:nvGrpSpPr>
        <p:grpSpPr>
          <a:xfrm>
            <a:off x="8952459" y="6266902"/>
            <a:ext cx="451734" cy="451732"/>
            <a:chOff x="3549843" y="4495800"/>
            <a:chExt cx="1003687" cy="1003687"/>
          </a:xfrm>
        </p:grpSpPr>
        <p:sp>
          <p:nvSpPr>
            <p:cNvPr id="155" name="Oval 154">
              <a:extLst>
                <a:ext uri="{FF2B5EF4-FFF2-40B4-BE49-F238E27FC236}">
                  <a16:creationId xmlns:a16="http://schemas.microsoft.com/office/drawing/2014/main" id="{8947B798-6F03-0EB8-ACAC-6E27F1FD7B9D}"/>
                </a:ext>
              </a:extLst>
            </p:cNvPr>
            <p:cNvSpPr/>
            <p:nvPr/>
          </p:nvSpPr>
          <p:spPr>
            <a:xfrm>
              <a:off x="3549843" y="4495800"/>
              <a:ext cx="1003687" cy="1003687"/>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6" name="Cross 155">
              <a:extLst>
                <a:ext uri="{FF2B5EF4-FFF2-40B4-BE49-F238E27FC236}">
                  <a16:creationId xmlns:a16="http://schemas.microsoft.com/office/drawing/2014/main" id="{AFCA9F49-DF3F-4830-C15C-8EFF5C8D42D2}"/>
                </a:ext>
              </a:extLst>
            </p:cNvPr>
            <p:cNvSpPr/>
            <p:nvPr/>
          </p:nvSpPr>
          <p:spPr>
            <a:xfrm rot="2700000">
              <a:off x="3771460" y="4717420"/>
              <a:ext cx="560450" cy="560448"/>
            </a:xfrm>
            <a:prstGeom prst="plus">
              <a:avLst>
                <a:gd name="adj" fmla="val 405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57" name="Group 156">
            <a:extLst>
              <a:ext uri="{FF2B5EF4-FFF2-40B4-BE49-F238E27FC236}">
                <a16:creationId xmlns:a16="http://schemas.microsoft.com/office/drawing/2014/main" id="{5D7EBA0B-576F-B023-46AB-42CC724EE07A}"/>
              </a:ext>
            </a:extLst>
          </p:cNvPr>
          <p:cNvGrpSpPr/>
          <p:nvPr/>
        </p:nvGrpSpPr>
        <p:grpSpPr>
          <a:xfrm>
            <a:off x="0" y="-2"/>
            <a:ext cx="12192000" cy="6858000"/>
            <a:chOff x="0" y="0"/>
            <a:chExt cx="12192000" cy="6858000"/>
          </a:xfrm>
        </p:grpSpPr>
        <p:sp>
          <p:nvSpPr>
            <p:cNvPr id="158" name="Rectangle 157">
              <a:extLst>
                <a:ext uri="{FF2B5EF4-FFF2-40B4-BE49-F238E27FC236}">
                  <a16:creationId xmlns:a16="http://schemas.microsoft.com/office/drawing/2014/main" id="{84792B38-0D21-0F3A-ADDE-A34F5D4A6C9A}"/>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159" name="Cross 158">
              <a:extLst>
                <a:ext uri="{FF2B5EF4-FFF2-40B4-BE49-F238E27FC236}">
                  <a16:creationId xmlns:a16="http://schemas.microsoft.com/office/drawing/2014/main" id="{51CB222F-0C80-6C91-DDF0-0DD94C256D54}"/>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60" name="Group 159">
            <a:extLst>
              <a:ext uri="{FF2B5EF4-FFF2-40B4-BE49-F238E27FC236}">
                <a16:creationId xmlns:a16="http://schemas.microsoft.com/office/drawing/2014/main" id="{0CA50A66-8B70-2DBC-6114-2A80BA7F9B0F}"/>
              </a:ext>
            </a:extLst>
          </p:cNvPr>
          <p:cNvGrpSpPr/>
          <p:nvPr/>
        </p:nvGrpSpPr>
        <p:grpSpPr>
          <a:xfrm>
            <a:off x="122932" y="6266902"/>
            <a:ext cx="451734" cy="451732"/>
            <a:chOff x="3549843" y="4495800"/>
            <a:chExt cx="1003687" cy="1003687"/>
          </a:xfrm>
          <a:solidFill>
            <a:schemeClr val="bg2">
              <a:lumMod val="90000"/>
            </a:schemeClr>
          </a:solidFill>
        </p:grpSpPr>
        <p:sp>
          <p:nvSpPr>
            <p:cNvPr id="161" name="Oval 160">
              <a:extLst>
                <a:ext uri="{FF2B5EF4-FFF2-40B4-BE49-F238E27FC236}">
                  <a16:creationId xmlns:a16="http://schemas.microsoft.com/office/drawing/2014/main" id="{7B8FAE22-1046-F199-434D-AC304783A515}"/>
                </a:ext>
              </a:extLst>
            </p:cNvPr>
            <p:cNvSpPr/>
            <p:nvPr/>
          </p:nvSpPr>
          <p:spPr>
            <a:xfrm>
              <a:off x="3549843" y="4495800"/>
              <a:ext cx="1003687" cy="10036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2" name="Cross 161">
              <a:extLst>
                <a:ext uri="{FF2B5EF4-FFF2-40B4-BE49-F238E27FC236}">
                  <a16:creationId xmlns:a16="http://schemas.microsoft.com/office/drawing/2014/main" id="{4CB08CD1-39C2-CC91-3038-196FE58EEC00}"/>
                </a:ext>
              </a:extLst>
            </p:cNvPr>
            <p:cNvSpPr/>
            <p:nvPr/>
          </p:nvSpPr>
          <p:spPr>
            <a:xfrm rot="2700000">
              <a:off x="3771460" y="4717420"/>
              <a:ext cx="560450" cy="560448"/>
            </a:xfrm>
            <a:prstGeom prst="plus">
              <a:avLst>
                <a:gd name="adj" fmla="val 405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63" name="Group 162">
            <a:extLst>
              <a:ext uri="{FF2B5EF4-FFF2-40B4-BE49-F238E27FC236}">
                <a16:creationId xmlns:a16="http://schemas.microsoft.com/office/drawing/2014/main" id="{5567B34A-AAC8-8FC8-0098-5F8658772E9C}"/>
              </a:ext>
            </a:extLst>
          </p:cNvPr>
          <p:cNvGrpSpPr/>
          <p:nvPr/>
        </p:nvGrpSpPr>
        <p:grpSpPr>
          <a:xfrm>
            <a:off x="0" y="-2"/>
            <a:ext cx="12192000" cy="6858000"/>
            <a:chOff x="0" y="0"/>
            <a:chExt cx="12192000" cy="6858000"/>
          </a:xfrm>
        </p:grpSpPr>
        <p:sp>
          <p:nvSpPr>
            <p:cNvPr id="164" name="Rectangle 163">
              <a:extLst>
                <a:ext uri="{FF2B5EF4-FFF2-40B4-BE49-F238E27FC236}">
                  <a16:creationId xmlns:a16="http://schemas.microsoft.com/office/drawing/2014/main" id="{A65F9218-7D28-9333-42D8-FF715C227DCA}"/>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165" name="Cross 164">
              <a:extLst>
                <a:ext uri="{FF2B5EF4-FFF2-40B4-BE49-F238E27FC236}">
                  <a16:creationId xmlns:a16="http://schemas.microsoft.com/office/drawing/2014/main" id="{365A5DF9-62E5-7388-48C4-62D818E8B7D1}"/>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66" name="Group 165">
            <a:extLst>
              <a:ext uri="{FF2B5EF4-FFF2-40B4-BE49-F238E27FC236}">
                <a16:creationId xmlns:a16="http://schemas.microsoft.com/office/drawing/2014/main" id="{DB872A3B-090C-0E3B-F35B-F85A4573EAA7}"/>
              </a:ext>
            </a:extLst>
          </p:cNvPr>
          <p:cNvGrpSpPr/>
          <p:nvPr/>
        </p:nvGrpSpPr>
        <p:grpSpPr>
          <a:xfrm>
            <a:off x="655960" y="6266902"/>
            <a:ext cx="451734" cy="451732"/>
            <a:chOff x="3549843" y="4495800"/>
            <a:chExt cx="1003687" cy="1003687"/>
          </a:xfrm>
          <a:solidFill>
            <a:schemeClr val="bg2">
              <a:lumMod val="90000"/>
            </a:schemeClr>
          </a:solidFill>
        </p:grpSpPr>
        <p:sp>
          <p:nvSpPr>
            <p:cNvPr id="167" name="Oval 166">
              <a:extLst>
                <a:ext uri="{FF2B5EF4-FFF2-40B4-BE49-F238E27FC236}">
                  <a16:creationId xmlns:a16="http://schemas.microsoft.com/office/drawing/2014/main" id="{BB4CDEF8-71FF-8148-9FFD-62BC6EEF742E}"/>
                </a:ext>
              </a:extLst>
            </p:cNvPr>
            <p:cNvSpPr/>
            <p:nvPr/>
          </p:nvSpPr>
          <p:spPr>
            <a:xfrm>
              <a:off x="3549843" y="4495800"/>
              <a:ext cx="1003687" cy="10036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8" name="Cross 167">
              <a:extLst>
                <a:ext uri="{FF2B5EF4-FFF2-40B4-BE49-F238E27FC236}">
                  <a16:creationId xmlns:a16="http://schemas.microsoft.com/office/drawing/2014/main" id="{75F85246-73A0-00CD-DDF6-74884879AFF5}"/>
                </a:ext>
              </a:extLst>
            </p:cNvPr>
            <p:cNvSpPr/>
            <p:nvPr/>
          </p:nvSpPr>
          <p:spPr>
            <a:xfrm rot="2700000">
              <a:off x="3771460" y="4717420"/>
              <a:ext cx="560450" cy="560448"/>
            </a:xfrm>
            <a:prstGeom prst="plus">
              <a:avLst>
                <a:gd name="adj" fmla="val 405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Tree>
    <p:extLst>
      <p:ext uri="{BB962C8B-B14F-4D97-AF65-F5344CB8AC3E}">
        <p14:creationId xmlns:p14="http://schemas.microsoft.com/office/powerpoint/2010/main" val="8557529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6"/>
                                        </p:tgtEl>
                                      </p:cBhvr>
                                    </p:animEffect>
                                    <p:set>
                                      <p:cBhvr>
                                        <p:cTn id="7"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250"/>
                                        <p:tgtEl>
                                          <p:spTgt spid="9"/>
                                        </p:tgtEl>
                                      </p:cBhvr>
                                    </p:animEffect>
                                    <p:set>
                                      <p:cBhvr>
                                        <p:cTn id="13" dur="1" fill="hold">
                                          <p:stCondLst>
                                            <p:cond delay="24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50"/>
                                        <p:tgtEl>
                                          <p:spTgt spid="12"/>
                                        </p:tgtEl>
                                      </p:cBhvr>
                                    </p:animEffect>
                                    <p:set>
                                      <p:cBhvr>
                                        <p:cTn id="19" dur="1" fill="hold">
                                          <p:stCondLst>
                                            <p:cond delay="24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250"/>
                                        <p:tgtEl>
                                          <p:spTgt spid="15"/>
                                        </p:tgtEl>
                                      </p:cBhvr>
                                    </p:animEffect>
                                    <p:set>
                                      <p:cBhvr>
                                        <p:cTn id="25" dur="1" fill="hold">
                                          <p:stCondLst>
                                            <p:cond delay="24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250"/>
                                        <p:tgtEl>
                                          <p:spTgt spid="18"/>
                                        </p:tgtEl>
                                      </p:cBhvr>
                                    </p:animEffect>
                                    <p:set>
                                      <p:cBhvr>
                                        <p:cTn id="31" dur="1" fill="hold">
                                          <p:stCondLst>
                                            <p:cond delay="24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2" restart="whenNotActive" fill="hold" evtFilter="cancelBubble" nodeType="interactiveSeq">
                <p:stCondLst>
                  <p:cond evt="onClick" delay="0">
                    <p:tgtEl>
                      <p:spTgt spid="154"/>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withEffect">
                                  <p:stCondLst>
                                    <p:cond delay="0"/>
                                  </p:stCondLst>
                                  <p:childTnLst>
                                    <p:set>
                                      <p:cBhvr>
                                        <p:cTn id="36" dur="1" fill="hold">
                                          <p:stCondLst>
                                            <p:cond delay="0"/>
                                          </p:stCondLst>
                                        </p:cTn>
                                        <p:tgtEl>
                                          <p:spTgt spid="136"/>
                                        </p:tgtEl>
                                        <p:attrNameLst>
                                          <p:attrName>style.visibility</p:attrName>
                                        </p:attrNameLst>
                                      </p:cBhvr>
                                      <p:to>
                                        <p:strVal val="visible"/>
                                      </p:to>
                                    </p:set>
                                    <p:animEffect transition="in" filter="fade">
                                      <p:cBhvr>
                                        <p:cTn id="37" dur="750"/>
                                        <p:tgtEl>
                                          <p:spTgt spid="136"/>
                                        </p:tgtEl>
                                      </p:cBhvr>
                                    </p:animEffect>
                                  </p:childTnLst>
                                </p:cTn>
                              </p:par>
                              <p:par>
                                <p:cTn id="38" presetID="10" presetClass="exit" presetSubtype="0" fill="hold" nodeType="withEffect">
                                  <p:stCondLst>
                                    <p:cond delay="1250"/>
                                  </p:stCondLst>
                                  <p:childTnLst>
                                    <p:animEffect transition="out" filter="fade">
                                      <p:cBhvr>
                                        <p:cTn id="39" dur="750"/>
                                        <p:tgtEl>
                                          <p:spTgt spid="136"/>
                                        </p:tgtEl>
                                      </p:cBhvr>
                                    </p:animEffect>
                                    <p:set>
                                      <p:cBhvr>
                                        <p:cTn id="40" dur="1" fill="hold">
                                          <p:stCondLst>
                                            <p:cond delay="749"/>
                                          </p:stCondLst>
                                        </p:cTn>
                                        <p:tgtEl>
                                          <p:spTgt spid="136"/>
                                        </p:tgtEl>
                                        <p:attrNameLst>
                                          <p:attrName>style.visibility</p:attrName>
                                        </p:attrNameLst>
                                      </p:cBhvr>
                                      <p:to>
                                        <p:strVal val="hidden"/>
                                      </p:to>
                                    </p:set>
                                  </p:childTnLst>
                                </p:cTn>
                              </p:par>
                              <p:par>
                                <p:cTn id="41" presetID="9" presetClass="emph" presetSubtype="0" nodeType="withEffect">
                                  <p:stCondLst>
                                    <p:cond delay="1250"/>
                                  </p:stCondLst>
                                  <p:childTnLst>
                                    <p:set>
                                      <p:cBhvr>
                                        <p:cTn id="42" dur="indefinite"/>
                                        <p:tgtEl>
                                          <p:spTgt spid="154"/>
                                        </p:tgtEl>
                                        <p:attrNameLst>
                                          <p:attrName>style.opacity</p:attrName>
                                        </p:attrNameLst>
                                      </p:cBhvr>
                                      <p:to>
                                        <p:strVal val="0.5"/>
                                      </p:to>
                                    </p:set>
                                    <p:animEffect filter="image" prLst="opacity: 0.5">
                                      <p:cBhvr rctx="IE">
                                        <p:cTn id="43" dur="indefinite"/>
                                        <p:tgtEl>
                                          <p:spTgt spid="154"/>
                                        </p:tgtEl>
                                      </p:cBhvr>
                                    </p:animEffect>
                                  </p:childTnLst>
                                </p:cTn>
                              </p:par>
                            </p:childTnLst>
                          </p:cTn>
                        </p:par>
                      </p:childTnLst>
                    </p:cTn>
                  </p:par>
                </p:childTnLst>
              </p:cTn>
              <p:nextCondLst>
                <p:cond evt="onClick" delay="0">
                  <p:tgtEl>
                    <p:spTgt spid="154"/>
                  </p:tgtEl>
                </p:cond>
              </p:nextCondLst>
            </p:seq>
            <p:seq concurrent="1" nextAc="seek">
              <p:cTn id="44" restart="whenNotActive" fill="hold" evtFilter="cancelBubble" nodeType="interactiveSeq">
                <p:stCondLst>
                  <p:cond evt="onClick" delay="0">
                    <p:tgtEl>
                      <p:spTgt spid="14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139"/>
                                        </p:tgtEl>
                                        <p:attrNameLst>
                                          <p:attrName>style.visibility</p:attrName>
                                        </p:attrNameLst>
                                      </p:cBhvr>
                                      <p:to>
                                        <p:strVal val="visible"/>
                                      </p:to>
                                    </p:set>
                                    <p:animEffect transition="in" filter="fade">
                                      <p:cBhvr>
                                        <p:cTn id="49" dur="750"/>
                                        <p:tgtEl>
                                          <p:spTgt spid="139"/>
                                        </p:tgtEl>
                                      </p:cBhvr>
                                    </p:animEffect>
                                  </p:childTnLst>
                                </p:cTn>
                              </p:par>
                              <p:par>
                                <p:cTn id="50" presetID="10" presetClass="exit" presetSubtype="0" fill="hold" nodeType="withEffect">
                                  <p:stCondLst>
                                    <p:cond delay="1250"/>
                                  </p:stCondLst>
                                  <p:childTnLst>
                                    <p:animEffect transition="out" filter="fade">
                                      <p:cBhvr>
                                        <p:cTn id="51" dur="750"/>
                                        <p:tgtEl>
                                          <p:spTgt spid="139"/>
                                        </p:tgtEl>
                                      </p:cBhvr>
                                    </p:animEffect>
                                    <p:set>
                                      <p:cBhvr>
                                        <p:cTn id="52" dur="1" fill="hold">
                                          <p:stCondLst>
                                            <p:cond delay="749"/>
                                          </p:stCondLst>
                                        </p:cTn>
                                        <p:tgtEl>
                                          <p:spTgt spid="139"/>
                                        </p:tgtEl>
                                        <p:attrNameLst>
                                          <p:attrName>style.visibility</p:attrName>
                                        </p:attrNameLst>
                                      </p:cBhvr>
                                      <p:to>
                                        <p:strVal val="hidden"/>
                                      </p:to>
                                    </p:set>
                                  </p:childTnLst>
                                </p:cTn>
                              </p:par>
                              <p:par>
                                <p:cTn id="53" presetID="9" presetClass="emph" presetSubtype="0" nodeType="withEffect">
                                  <p:stCondLst>
                                    <p:cond delay="1250"/>
                                  </p:stCondLst>
                                  <p:childTnLst>
                                    <p:set>
                                      <p:cBhvr>
                                        <p:cTn id="54" dur="indefinite"/>
                                        <p:tgtEl>
                                          <p:spTgt spid="148"/>
                                        </p:tgtEl>
                                        <p:attrNameLst>
                                          <p:attrName>style.opacity</p:attrName>
                                        </p:attrNameLst>
                                      </p:cBhvr>
                                      <p:to>
                                        <p:strVal val="0.5"/>
                                      </p:to>
                                    </p:set>
                                    <p:animEffect filter="image" prLst="opacity: 0.5">
                                      <p:cBhvr rctx="IE">
                                        <p:cTn id="55" dur="indefinite"/>
                                        <p:tgtEl>
                                          <p:spTgt spid="148"/>
                                        </p:tgtEl>
                                      </p:cBhvr>
                                    </p:animEffect>
                                  </p:childTnLst>
                                </p:cTn>
                              </p:par>
                            </p:childTnLst>
                          </p:cTn>
                        </p:par>
                      </p:childTnLst>
                    </p:cTn>
                  </p:par>
                </p:childTnLst>
              </p:cTn>
              <p:nextCondLst>
                <p:cond evt="onClick" delay="0">
                  <p:tgtEl>
                    <p:spTgt spid="148"/>
                  </p:tgtEl>
                </p:cond>
              </p:nextCondLst>
            </p:seq>
            <p:seq concurrent="1" nextAc="seek">
              <p:cTn id="56" restart="whenNotActive" fill="hold" evtFilter="cancelBubble" nodeType="interactiveSeq">
                <p:stCondLst>
                  <p:cond evt="onClick" delay="0">
                    <p:tgtEl>
                      <p:spTgt spid="151"/>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nodeType="withEffect">
                                  <p:stCondLst>
                                    <p:cond delay="0"/>
                                  </p:stCondLst>
                                  <p:childTnLst>
                                    <p:set>
                                      <p:cBhvr>
                                        <p:cTn id="60" dur="1" fill="hold">
                                          <p:stCondLst>
                                            <p:cond delay="0"/>
                                          </p:stCondLst>
                                        </p:cTn>
                                        <p:tgtEl>
                                          <p:spTgt spid="143"/>
                                        </p:tgtEl>
                                        <p:attrNameLst>
                                          <p:attrName>style.visibility</p:attrName>
                                        </p:attrNameLst>
                                      </p:cBhvr>
                                      <p:to>
                                        <p:strVal val="visible"/>
                                      </p:to>
                                    </p:set>
                                    <p:animEffect transition="in" filter="fade">
                                      <p:cBhvr>
                                        <p:cTn id="61" dur="750"/>
                                        <p:tgtEl>
                                          <p:spTgt spid="143"/>
                                        </p:tgtEl>
                                      </p:cBhvr>
                                    </p:animEffect>
                                  </p:childTnLst>
                                </p:cTn>
                              </p:par>
                              <p:par>
                                <p:cTn id="62" presetID="10" presetClass="exit" presetSubtype="0" fill="hold" nodeType="withEffect">
                                  <p:stCondLst>
                                    <p:cond delay="1250"/>
                                  </p:stCondLst>
                                  <p:childTnLst>
                                    <p:animEffect transition="out" filter="fade">
                                      <p:cBhvr>
                                        <p:cTn id="63" dur="750"/>
                                        <p:tgtEl>
                                          <p:spTgt spid="143"/>
                                        </p:tgtEl>
                                      </p:cBhvr>
                                    </p:animEffect>
                                    <p:set>
                                      <p:cBhvr>
                                        <p:cTn id="64" dur="1" fill="hold">
                                          <p:stCondLst>
                                            <p:cond delay="749"/>
                                          </p:stCondLst>
                                        </p:cTn>
                                        <p:tgtEl>
                                          <p:spTgt spid="143"/>
                                        </p:tgtEl>
                                        <p:attrNameLst>
                                          <p:attrName>style.visibility</p:attrName>
                                        </p:attrNameLst>
                                      </p:cBhvr>
                                      <p:to>
                                        <p:strVal val="hidden"/>
                                      </p:to>
                                    </p:set>
                                  </p:childTnLst>
                                </p:cTn>
                              </p:par>
                              <p:par>
                                <p:cTn id="65" presetID="9" presetClass="emph" presetSubtype="0" nodeType="withEffect">
                                  <p:stCondLst>
                                    <p:cond delay="1250"/>
                                  </p:stCondLst>
                                  <p:childTnLst>
                                    <p:set>
                                      <p:cBhvr>
                                        <p:cTn id="66" dur="indefinite"/>
                                        <p:tgtEl>
                                          <p:spTgt spid="151"/>
                                        </p:tgtEl>
                                        <p:attrNameLst>
                                          <p:attrName>style.opacity</p:attrName>
                                        </p:attrNameLst>
                                      </p:cBhvr>
                                      <p:to>
                                        <p:strVal val="0.5"/>
                                      </p:to>
                                    </p:set>
                                    <p:animEffect filter="image" prLst="opacity: 0.5">
                                      <p:cBhvr rctx="IE">
                                        <p:cTn id="67" dur="indefinite"/>
                                        <p:tgtEl>
                                          <p:spTgt spid="151"/>
                                        </p:tgtEl>
                                      </p:cBhvr>
                                    </p:animEffect>
                                  </p:childTnLst>
                                </p:cTn>
                              </p:par>
                            </p:childTnLst>
                          </p:cTn>
                        </p:par>
                      </p:childTnLst>
                    </p:cTn>
                  </p:par>
                </p:childTnLst>
              </p:cTn>
              <p:nextCondLst>
                <p:cond evt="onClick" delay="0">
                  <p:tgtEl>
                    <p:spTgt spid="151"/>
                  </p:tgtEl>
                </p:cond>
              </p:nextCondLst>
            </p:seq>
            <p:seq concurrent="1" nextAc="seek">
              <p:cTn id="68" restart="whenNotActive" fill="hold" evtFilter="cancelBubble" nodeType="interactiveSeq">
                <p:stCondLst>
                  <p:cond evt="onClick" delay="0">
                    <p:tgtEl>
                      <p:spTgt spid="160"/>
                    </p:tgtEl>
                  </p:cond>
                </p:stCondLst>
                <p:endSync evt="end" delay="0">
                  <p:rtn val="all"/>
                </p:endSync>
                <p:childTnLst>
                  <p:par>
                    <p:cTn id="69" fill="hold">
                      <p:stCondLst>
                        <p:cond delay="0"/>
                      </p:stCondLst>
                      <p:childTnLst>
                        <p:par>
                          <p:cTn id="70" fill="hold">
                            <p:stCondLst>
                              <p:cond delay="0"/>
                            </p:stCondLst>
                            <p:childTnLst>
                              <p:par>
                                <p:cTn id="71" presetID="10" presetClass="entr" presetSubtype="0" fill="hold" nodeType="withEffect">
                                  <p:stCondLst>
                                    <p:cond delay="0"/>
                                  </p:stCondLst>
                                  <p:childTnLst>
                                    <p:set>
                                      <p:cBhvr>
                                        <p:cTn id="72" dur="1" fill="hold">
                                          <p:stCondLst>
                                            <p:cond delay="0"/>
                                          </p:stCondLst>
                                        </p:cTn>
                                        <p:tgtEl>
                                          <p:spTgt spid="157"/>
                                        </p:tgtEl>
                                        <p:attrNameLst>
                                          <p:attrName>style.visibility</p:attrName>
                                        </p:attrNameLst>
                                      </p:cBhvr>
                                      <p:to>
                                        <p:strVal val="visible"/>
                                      </p:to>
                                    </p:set>
                                    <p:animEffect transition="in" filter="fade">
                                      <p:cBhvr>
                                        <p:cTn id="73" dur="750"/>
                                        <p:tgtEl>
                                          <p:spTgt spid="157"/>
                                        </p:tgtEl>
                                      </p:cBhvr>
                                    </p:animEffect>
                                  </p:childTnLst>
                                </p:cTn>
                              </p:par>
                              <p:par>
                                <p:cTn id="74" presetID="10" presetClass="exit" presetSubtype="0" fill="hold" nodeType="withEffect">
                                  <p:stCondLst>
                                    <p:cond delay="1250"/>
                                  </p:stCondLst>
                                  <p:childTnLst>
                                    <p:animEffect transition="out" filter="fade">
                                      <p:cBhvr>
                                        <p:cTn id="75" dur="750"/>
                                        <p:tgtEl>
                                          <p:spTgt spid="157"/>
                                        </p:tgtEl>
                                      </p:cBhvr>
                                    </p:animEffect>
                                    <p:set>
                                      <p:cBhvr>
                                        <p:cTn id="76" dur="1" fill="hold">
                                          <p:stCondLst>
                                            <p:cond delay="749"/>
                                          </p:stCondLst>
                                        </p:cTn>
                                        <p:tgtEl>
                                          <p:spTgt spid="157"/>
                                        </p:tgtEl>
                                        <p:attrNameLst>
                                          <p:attrName>style.visibility</p:attrName>
                                        </p:attrNameLst>
                                      </p:cBhvr>
                                      <p:to>
                                        <p:strVal val="hidden"/>
                                      </p:to>
                                    </p:set>
                                  </p:childTnLst>
                                </p:cTn>
                              </p:par>
                              <p:par>
                                <p:cTn id="77" presetID="9" presetClass="emph" presetSubtype="0" nodeType="withEffect">
                                  <p:stCondLst>
                                    <p:cond delay="1250"/>
                                  </p:stCondLst>
                                  <p:childTnLst>
                                    <p:set>
                                      <p:cBhvr>
                                        <p:cTn id="78" dur="indefinite"/>
                                        <p:tgtEl>
                                          <p:spTgt spid="160"/>
                                        </p:tgtEl>
                                        <p:attrNameLst>
                                          <p:attrName>style.opacity</p:attrName>
                                        </p:attrNameLst>
                                      </p:cBhvr>
                                      <p:to>
                                        <p:strVal val="0.5"/>
                                      </p:to>
                                    </p:set>
                                    <p:animEffect filter="image" prLst="opacity: 0.5">
                                      <p:cBhvr rctx="IE">
                                        <p:cTn id="79" dur="indefinite"/>
                                        <p:tgtEl>
                                          <p:spTgt spid="160"/>
                                        </p:tgtEl>
                                      </p:cBhvr>
                                    </p:animEffect>
                                  </p:childTnLst>
                                </p:cTn>
                              </p:par>
                            </p:childTnLst>
                          </p:cTn>
                        </p:par>
                      </p:childTnLst>
                    </p:cTn>
                  </p:par>
                </p:childTnLst>
              </p:cTn>
              <p:nextCondLst>
                <p:cond evt="onClick" delay="0">
                  <p:tgtEl>
                    <p:spTgt spid="160"/>
                  </p:tgtEl>
                </p:cond>
              </p:nextCondLst>
            </p:seq>
            <p:seq concurrent="1" nextAc="seek">
              <p:cTn id="80" restart="whenNotActive" fill="hold" evtFilter="cancelBubble" nodeType="interactiveSeq">
                <p:stCondLst>
                  <p:cond evt="onClick" delay="0">
                    <p:tgtEl>
                      <p:spTgt spid="166"/>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hold" nodeType="withEffect">
                                  <p:stCondLst>
                                    <p:cond delay="0"/>
                                  </p:stCondLst>
                                  <p:childTnLst>
                                    <p:set>
                                      <p:cBhvr>
                                        <p:cTn id="84" dur="1" fill="hold">
                                          <p:stCondLst>
                                            <p:cond delay="0"/>
                                          </p:stCondLst>
                                        </p:cTn>
                                        <p:tgtEl>
                                          <p:spTgt spid="163"/>
                                        </p:tgtEl>
                                        <p:attrNameLst>
                                          <p:attrName>style.visibility</p:attrName>
                                        </p:attrNameLst>
                                      </p:cBhvr>
                                      <p:to>
                                        <p:strVal val="visible"/>
                                      </p:to>
                                    </p:set>
                                    <p:animEffect transition="in" filter="fade">
                                      <p:cBhvr>
                                        <p:cTn id="85" dur="750"/>
                                        <p:tgtEl>
                                          <p:spTgt spid="163"/>
                                        </p:tgtEl>
                                      </p:cBhvr>
                                    </p:animEffect>
                                  </p:childTnLst>
                                </p:cTn>
                              </p:par>
                              <p:par>
                                <p:cTn id="86" presetID="10" presetClass="exit" presetSubtype="0" fill="hold" nodeType="withEffect">
                                  <p:stCondLst>
                                    <p:cond delay="1250"/>
                                  </p:stCondLst>
                                  <p:childTnLst>
                                    <p:animEffect transition="out" filter="fade">
                                      <p:cBhvr>
                                        <p:cTn id="87" dur="750"/>
                                        <p:tgtEl>
                                          <p:spTgt spid="163"/>
                                        </p:tgtEl>
                                      </p:cBhvr>
                                    </p:animEffect>
                                    <p:set>
                                      <p:cBhvr>
                                        <p:cTn id="88" dur="1" fill="hold">
                                          <p:stCondLst>
                                            <p:cond delay="749"/>
                                          </p:stCondLst>
                                        </p:cTn>
                                        <p:tgtEl>
                                          <p:spTgt spid="163"/>
                                        </p:tgtEl>
                                        <p:attrNameLst>
                                          <p:attrName>style.visibility</p:attrName>
                                        </p:attrNameLst>
                                      </p:cBhvr>
                                      <p:to>
                                        <p:strVal val="hidden"/>
                                      </p:to>
                                    </p:set>
                                  </p:childTnLst>
                                </p:cTn>
                              </p:par>
                              <p:par>
                                <p:cTn id="89" presetID="9" presetClass="emph" presetSubtype="0" nodeType="withEffect">
                                  <p:stCondLst>
                                    <p:cond delay="1250"/>
                                  </p:stCondLst>
                                  <p:childTnLst>
                                    <p:set>
                                      <p:cBhvr>
                                        <p:cTn id="90" dur="indefinite"/>
                                        <p:tgtEl>
                                          <p:spTgt spid="166"/>
                                        </p:tgtEl>
                                        <p:attrNameLst>
                                          <p:attrName>style.opacity</p:attrName>
                                        </p:attrNameLst>
                                      </p:cBhvr>
                                      <p:to>
                                        <p:strVal val="0.5"/>
                                      </p:to>
                                    </p:set>
                                    <p:animEffect filter="image" prLst="opacity: 0.5">
                                      <p:cBhvr rctx="IE">
                                        <p:cTn id="91" dur="indefinite"/>
                                        <p:tgtEl>
                                          <p:spTgt spid="166"/>
                                        </p:tgtEl>
                                      </p:cBhvr>
                                    </p:animEffect>
                                  </p:childTnLst>
                                </p:cTn>
                              </p:par>
                            </p:childTnLst>
                          </p:cTn>
                        </p:par>
                      </p:childTnLst>
                    </p:cTn>
                  </p:par>
                </p:childTnLst>
              </p:cTn>
              <p:nextCondLst>
                <p:cond evt="onClick" delay="0">
                  <p:tgtEl>
                    <p:spTgt spid="16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AAD5B0-3B0A-44ED-3298-E888584727D3}"/>
              </a:ext>
            </a:extLst>
          </p:cNvPr>
          <p:cNvSpPr txBox="1"/>
          <p:nvPr/>
        </p:nvSpPr>
        <p:spPr>
          <a:xfrm>
            <a:off x="2151321" y="233917"/>
            <a:ext cx="7889358" cy="1200329"/>
          </a:xfrm>
          <a:prstGeom prst="rect">
            <a:avLst/>
          </a:prstGeom>
          <a:noFill/>
        </p:spPr>
        <p:txBody>
          <a:bodyPr wrap="square" rtlCol="0">
            <a:spAutoFit/>
          </a:bodyPr>
          <a:lstStyle/>
          <a:p>
            <a:pPr algn="ctr"/>
            <a:r>
              <a:rPr lang="en-US" sz="7200" b="1" dirty="0">
                <a:solidFill>
                  <a:schemeClr val="bg1"/>
                </a:solidFill>
              </a:rPr>
              <a:t>SCORE BOARD</a:t>
            </a:r>
          </a:p>
        </p:txBody>
      </p:sp>
      <p:sp>
        <p:nvSpPr>
          <p:cNvPr id="4" name="Rectangle 3">
            <a:extLst>
              <a:ext uri="{FF2B5EF4-FFF2-40B4-BE49-F238E27FC236}">
                <a16:creationId xmlns:a16="http://schemas.microsoft.com/office/drawing/2014/main" id="{F8D1ADF3-70B5-A473-E034-BBF32140B41A}"/>
              </a:ext>
            </a:extLst>
          </p:cNvPr>
          <p:cNvSpPr/>
          <p:nvPr/>
        </p:nvSpPr>
        <p:spPr>
          <a:xfrm>
            <a:off x="1414130" y="2594345"/>
            <a:ext cx="3551275" cy="2286000"/>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3600" b="1" dirty="0"/>
              <a:t>TEAM BLUE</a:t>
            </a:r>
            <a:endParaRPr lang="en-US" dirty="0"/>
          </a:p>
          <a:p>
            <a:pPr algn="ctr"/>
            <a:endParaRPr lang="en-US" sz="6000" dirty="0"/>
          </a:p>
        </p:txBody>
      </p:sp>
      <p:sp>
        <p:nvSpPr>
          <p:cNvPr id="5" name="Rectangle 4">
            <a:extLst>
              <a:ext uri="{FF2B5EF4-FFF2-40B4-BE49-F238E27FC236}">
                <a16:creationId xmlns:a16="http://schemas.microsoft.com/office/drawing/2014/main" id="{95F7BD23-C209-44CD-640A-381866DFE673}"/>
              </a:ext>
            </a:extLst>
          </p:cNvPr>
          <p:cNvSpPr/>
          <p:nvPr/>
        </p:nvSpPr>
        <p:spPr>
          <a:xfrm>
            <a:off x="6896987" y="2594345"/>
            <a:ext cx="3551275" cy="2286000"/>
          </a:xfrm>
          <a:prstGeom prst="rect">
            <a:avLst/>
          </a:prstGeom>
          <a:solidFill>
            <a:schemeClr val="accent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3600" b="1" dirty="0"/>
              <a:t>TEAM ORANGE</a:t>
            </a:r>
            <a:endParaRPr lang="en-US" dirty="0"/>
          </a:p>
          <a:p>
            <a:pPr algn="ctr"/>
            <a:endParaRPr lang="en-US" sz="6000" dirty="0"/>
          </a:p>
        </p:txBody>
      </p:sp>
    </p:spTree>
    <p:extLst>
      <p:ext uri="{BB962C8B-B14F-4D97-AF65-F5344CB8AC3E}">
        <p14:creationId xmlns:p14="http://schemas.microsoft.com/office/powerpoint/2010/main" val="2220080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E153C"/>
        </a:solidFill>
        <a:effectLst/>
      </p:bgPr>
    </p:bg>
    <p:spTree>
      <p:nvGrpSpPr>
        <p:cNvPr id="1" name=""/>
        <p:cNvGrpSpPr/>
        <p:nvPr/>
      </p:nvGrpSpPr>
      <p:grpSpPr>
        <a:xfrm>
          <a:off x="0" y="0"/>
          <a:ext cx="0" cy="0"/>
          <a:chOff x="0" y="0"/>
          <a:chExt cx="0" cy="0"/>
        </a:xfrm>
      </p:grpSpPr>
      <p:sp>
        <p:nvSpPr>
          <p:cNvPr id="59" name="Rectangle: Rounded Corners 58">
            <a:extLst>
              <a:ext uri="{FF2B5EF4-FFF2-40B4-BE49-F238E27FC236}">
                <a16:creationId xmlns:a16="http://schemas.microsoft.com/office/drawing/2014/main" id="{4CEE4804-1F88-B53E-D210-0B54E5107996}"/>
              </a:ext>
            </a:extLst>
          </p:cNvPr>
          <p:cNvSpPr/>
          <p:nvPr/>
        </p:nvSpPr>
        <p:spPr>
          <a:xfrm>
            <a:off x="1320186" y="1803400"/>
            <a:ext cx="9569434" cy="4696988"/>
          </a:xfrm>
          <a:prstGeom prst="roundRect">
            <a:avLst>
              <a:gd name="adj" fmla="val 7800"/>
            </a:avLst>
          </a:prstGeom>
          <a:solidFill>
            <a:srgbClr val="0E153C"/>
          </a:solidFill>
          <a:ln w="127000">
            <a:gradFill>
              <a:gsLst>
                <a:gs pos="0">
                  <a:srgbClr val="EF8032"/>
                </a:gs>
                <a:gs pos="100000">
                  <a:srgbClr val="FFC91D"/>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96" name="Group 95">
            <a:extLst>
              <a:ext uri="{FF2B5EF4-FFF2-40B4-BE49-F238E27FC236}">
                <a16:creationId xmlns:a16="http://schemas.microsoft.com/office/drawing/2014/main" id="{5DC19AE4-5446-4F72-B304-F65C48816446}"/>
              </a:ext>
            </a:extLst>
          </p:cNvPr>
          <p:cNvGrpSpPr/>
          <p:nvPr/>
        </p:nvGrpSpPr>
        <p:grpSpPr>
          <a:xfrm>
            <a:off x="1705140" y="2184656"/>
            <a:ext cx="4128490" cy="823290"/>
            <a:chOff x="1705140" y="2184656"/>
            <a:chExt cx="4128490" cy="823290"/>
          </a:xfrm>
        </p:grpSpPr>
        <p:sp>
          <p:nvSpPr>
            <p:cNvPr id="97" name="Rectangle 96">
              <a:extLst>
                <a:ext uri="{FF2B5EF4-FFF2-40B4-BE49-F238E27FC236}">
                  <a16:creationId xmlns:a16="http://schemas.microsoft.com/office/drawing/2014/main" id="{9C7B260D-F9D7-AFB7-B7F9-618FBAF2814A}"/>
                </a:ext>
              </a:extLst>
            </p:cNvPr>
            <p:cNvSpPr/>
            <p:nvPr/>
          </p:nvSpPr>
          <p:spPr>
            <a:xfrm>
              <a:off x="1705140" y="2184656"/>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Replying all </a:t>
              </a:r>
            </a:p>
            <a:p>
              <a:r>
                <a:rPr lang="en-US" sz="2400" b="1" dirty="0">
                  <a:latin typeface="Patua One" panose="02000000000000000000" pitchFamily="2" charset="0"/>
                </a:rPr>
                <a:t>unnecessarily</a:t>
              </a:r>
              <a:endParaRPr lang="en-IN" sz="2400" b="1" dirty="0">
                <a:latin typeface="Patua One" panose="02000000000000000000" pitchFamily="2" charset="0"/>
              </a:endParaRPr>
            </a:p>
          </p:txBody>
        </p:sp>
        <p:sp>
          <p:nvSpPr>
            <p:cNvPr id="98" name="Rectangle 97">
              <a:extLst>
                <a:ext uri="{FF2B5EF4-FFF2-40B4-BE49-F238E27FC236}">
                  <a16:creationId xmlns:a16="http://schemas.microsoft.com/office/drawing/2014/main" id="{70015E2C-FD08-D333-9903-B44A3A32B9EC}"/>
                </a:ext>
              </a:extLst>
            </p:cNvPr>
            <p:cNvSpPr/>
            <p:nvPr/>
          </p:nvSpPr>
          <p:spPr>
            <a:xfrm>
              <a:off x="5026166" y="2184656"/>
              <a:ext cx="804124" cy="823290"/>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Patua One" panose="02000000000000000000" pitchFamily="2" charset="0"/>
                </a:rPr>
                <a:t>55</a:t>
              </a:r>
              <a:endParaRPr lang="en-IN" sz="3200" dirty="0">
                <a:latin typeface="Patua One" panose="02000000000000000000" pitchFamily="2" charset="0"/>
              </a:endParaRPr>
            </a:p>
          </p:txBody>
        </p:sp>
      </p:grpSp>
      <p:grpSp>
        <p:nvGrpSpPr>
          <p:cNvPr id="99" name="Group 98">
            <a:extLst>
              <a:ext uri="{FF2B5EF4-FFF2-40B4-BE49-F238E27FC236}">
                <a16:creationId xmlns:a16="http://schemas.microsoft.com/office/drawing/2014/main" id="{84DFED74-D6FF-E954-8E9E-C9CC4750FBAF}"/>
              </a:ext>
            </a:extLst>
          </p:cNvPr>
          <p:cNvGrpSpPr/>
          <p:nvPr/>
        </p:nvGrpSpPr>
        <p:grpSpPr>
          <a:xfrm>
            <a:off x="1705140" y="3222929"/>
            <a:ext cx="4128490" cy="823290"/>
            <a:chOff x="1705140" y="3222929"/>
            <a:chExt cx="4128490" cy="823290"/>
          </a:xfrm>
        </p:grpSpPr>
        <p:sp>
          <p:nvSpPr>
            <p:cNvPr id="100" name="Rectangle 99">
              <a:extLst>
                <a:ext uri="{FF2B5EF4-FFF2-40B4-BE49-F238E27FC236}">
                  <a16:creationId xmlns:a16="http://schemas.microsoft.com/office/drawing/2014/main" id="{7225B06E-05B7-4F5A-2C16-DBE4619010A0}"/>
                </a:ext>
              </a:extLst>
            </p:cNvPr>
            <p:cNvSpPr/>
            <p:nvPr/>
          </p:nvSpPr>
          <p:spPr>
            <a:xfrm>
              <a:off x="1705140" y="3222930"/>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Sending to the wrong </a:t>
              </a:r>
            </a:p>
            <a:p>
              <a:r>
                <a:rPr lang="en-US" sz="2400" b="1" dirty="0">
                  <a:latin typeface="Patua One" panose="02000000000000000000" pitchFamily="2" charset="0"/>
                </a:rPr>
                <a:t>person</a:t>
              </a:r>
              <a:endParaRPr lang="en-IN" sz="2400" dirty="0"/>
            </a:p>
          </p:txBody>
        </p:sp>
        <p:sp>
          <p:nvSpPr>
            <p:cNvPr id="101" name="Rectangle 100">
              <a:extLst>
                <a:ext uri="{FF2B5EF4-FFF2-40B4-BE49-F238E27FC236}">
                  <a16:creationId xmlns:a16="http://schemas.microsoft.com/office/drawing/2014/main" id="{AC9FBB55-DF46-828C-C97E-BE4542FDBC0C}"/>
                </a:ext>
              </a:extLst>
            </p:cNvPr>
            <p:cNvSpPr/>
            <p:nvPr/>
          </p:nvSpPr>
          <p:spPr>
            <a:xfrm>
              <a:off x="5026166" y="3222929"/>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Patua One" panose="02000000000000000000" pitchFamily="2" charset="0"/>
                </a:rPr>
                <a:t>40</a:t>
              </a:r>
              <a:endParaRPr lang="en-IN" sz="3200" dirty="0">
                <a:latin typeface="Patua One" panose="02000000000000000000" pitchFamily="2" charset="0"/>
              </a:endParaRPr>
            </a:p>
          </p:txBody>
        </p:sp>
      </p:grpSp>
      <p:grpSp>
        <p:nvGrpSpPr>
          <p:cNvPr id="102" name="Group 101">
            <a:extLst>
              <a:ext uri="{FF2B5EF4-FFF2-40B4-BE49-F238E27FC236}">
                <a16:creationId xmlns:a16="http://schemas.microsoft.com/office/drawing/2014/main" id="{0BF31C6B-FB2B-EE5F-1645-C7CF22B919CA}"/>
              </a:ext>
            </a:extLst>
          </p:cNvPr>
          <p:cNvGrpSpPr/>
          <p:nvPr/>
        </p:nvGrpSpPr>
        <p:grpSpPr>
          <a:xfrm>
            <a:off x="1705140" y="4261204"/>
            <a:ext cx="4128490" cy="823290"/>
            <a:chOff x="1705140" y="4261204"/>
            <a:chExt cx="4128490" cy="823290"/>
          </a:xfrm>
        </p:grpSpPr>
        <p:sp>
          <p:nvSpPr>
            <p:cNvPr id="103" name="Rectangle 102">
              <a:extLst>
                <a:ext uri="{FF2B5EF4-FFF2-40B4-BE49-F238E27FC236}">
                  <a16:creationId xmlns:a16="http://schemas.microsoft.com/office/drawing/2014/main" id="{0111DFA5-FB3F-D128-A51E-C6F47DBAAEFE}"/>
                </a:ext>
              </a:extLst>
            </p:cNvPr>
            <p:cNvSpPr/>
            <p:nvPr/>
          </p:nvSpPr>
          <p:spPr>
            <a:xfrm>
              <a:off x="1705140" y="4261205"/>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Spelling/grammar </a:t>
              </a:r>
            </a:p>
            <a:p>
              <a:r>
                <a:rPr lang="en-US" sz="2400" b="1" dirty="0">
                  <a:latin typeface="Patua One" panose="02000000000000000000" pitchFamily="2" charset="0"/>
                </a:rPr>
                <a:t>mistakes</a:t>
              </a:r>
              <a:endParaRPr lang="en-IN" sz="2400" dirty="0"/>
            </a:p>
          </p:txBody>
        </p:sp>
        <p:sp>
          <p:nvSpPr>
            <p:cNvPr id="104" name="Rectangle 103">
              <a:extLst>
                <a:ext uri="{FF2B5EF4-FFF2-40B4-BE49-F238E27FC236}">
                  <a16:creationId xmlns:a16="http://schemas.microsoft.com/office/drawing/2014/main" id="{91D915CD-0271-7EA4-8796-374130BBE672}"/>
                </a:ext>
              </a:extLst>
            </p:cNvPr>
            <p:cNvSpPr/>
            <p:nvPr/>
          </p:nvSpPr>
          <p:spPr>
            <a:xfrm>
              <a:off x="5026166" y="4261204"/>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Patua One" panose="02000000000000000000" pitchFamily="2" charset="0"/>
                </a:rPr>
                <a:t>30</a:t>
              </a:r>
              <a:endParaRPr lang="en-IN" sz="3200" b="1" dirty="0">
                <a:latin typeface="Patua One" panose="02000000000000000000" pitchFamily="2" charset="0"/>
              </a:endParaRPr>
            </a:p>
          </p:txBody>
        </p:sp>
      </p:grpSp>
      <p:grpSp>
        <p:nvGrpSpPr>
          <p:cNvPr id="105" name="Group 104">
            <a:extLst>
              <a:ext uri="{FF2B5EF4-FFF2-40B4-BE49-F238E27FC236}">
                <a16:creationId xmlns:a16="http://schemas.microsoft.com/office/drawing/2014/main" id="{DB11B335-D291-1D05-8269-0779DC2C9404}"/>
              </a:ext>
            </a:extLst>
          </p:cNvPr>
          <p:cNvGrpSpPr/>
          <p:nvPr/>
        </p:nvGrpSpPr>
        <p:grpSpPr>
          <a:xfrm>
            <a:off x="1705140" y="5299479"/>
            <a:ext cx="4128490" cy="823290"/>
            <a:chOff x="1705140" y="5299479"/>
            <a:chExt cx="4128490" cy="823290"/>
          </a:xfrm>
        </p:grpSpPr>
        <p:sp>
          <p:nvSpPr>
            <p:cNvPr id="106" name="Rectangle 105">
              <a:extLst>
                <a:ext uri="{FF2B5EF4-FFF2-40B4-BE49-F238E27FC236}">
                  <a16:creationId xmlns:a16="http://schemas.microsoft.com/office/drawing/2014/main" id="{870DCFAB-48ED-36D1-F4C5-67F05D884763}"/>
                </a:ext>
              </a:extLst>
            </p:cNvPr>
            <p:cNvSpPr/>
            <p:nvPr/>
          </p:nvSpPr>
          <p:spPr>
            <a:xfrm>
              <a:off x="1705140" y="5299480"/>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Emojis</a:t>
              </a:r>
              <a:endParaRPr lang="en-IN" sz="2400" dirty="0"/>
            </a:p>
          </p:txBody>
        </p:sp>
        <p:sp>
          <p:nvSpPr>
            <p:cNvPr id="107" name="Rectangle 106">
              <a:extLst>
                <a:ext uri="{FF2B5EF4-FFF2-40B4-BE49-F238E27FC236}">
                  <a16:creationId xmlns:a16="http://schemas.microsoft.com/office/drawing/2014/main" id="{25CD3C14-A4A2-02E9-2E98-735BB0A63E74}"/>
                </a:ext>
              </a:extLst>
            </p:cNvPr>
            <p:cNvSpPr/>
            <p:nvPr/>
          </p:nvSpPr>
          <p:spPr>
            <a:xfrm>
              <a:off x="5026166" y="5299479"/>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Patua One" panose="02000000000000000000" pitchFamily="2" charset="0"/>
                </a:rPr>
                <a:t>20</a:t>
              </a:r>
              <a:endParaRPr lang="en-IN" sz="3200" b="1" dirty="0">
                <a:latin typeface="Patua One" panose="02000000000000000000" pitchFamily="2" charset="0"/>
              </a:endParaRPr>
            </a:p>
          </p:txBody>
        </p:sp>
      </p:grpSp>
      <p:grpSp>
        <p:nvGrpSpPr>
          <p:cNvPr id="108" name="Group 107">
            <a:extLst>
              <a:ext uri="{FF2B5EF4-FFF2-40B4-BE49-F238E27FC236}">
                <a16:creationId xmlns:a16="http://schemas.microsoft.com/office/drawing/2014/main" id="{80A68FF7-1C1C-1FD6-966F-8C9155607655}"/>
              </a:ext>
            </a:extLst>
          </p:cNvPr>
          <p:cNvGrpSpPr/>
          <p:nvPr/>
        </p:nvGrpSpPr>
        <p:grpSpPr>
          <a:xfrm>
            <a:off x="6361710" y="2184655"/>
            <a:ext cx="4128490" cy="823290"/>
            <a:chOff x="6361710" y="2184655"/>
            <a:chExt cx="4128490" cy="823290"/>
          </a:xfrm>
        </p:grpSpPr>
        <p:sp>
          <p:nvSpPr>
            <p:cNvPr id="109" name="Rectangle 108">
              <a:extLst>
                <a:ext uri="{FF2B5EF4-FFF2-40B4-BE49-F238E27FC236}">
                  <a16:creationId xmlns:a16="http://schemas.microsoft.com/office/drawing/2014/main" id="{40ED44EB-8E64-F135-0EA3-97A48AC61B1C}"/>
                </a:ext>
              </a:extLst>
            </p:cNvPr>
            <p:cNvSpPr/>
            <p:nvPr/>
          </p:nvSpPr>
          <p:spPr>
            <a:xfrm>
              <a:off x="6361710" y="2184656"/>
              <a:ext cx="4128490" cy="823289"/>
            </a:xfrm>
            <a:prstGeom prst="rect">
              <a:avLst/>
            </a:prstGeom>
            <a:gradFill>
              <a:gsLst>
                <a:gs pos="70000">
                  <a:srgbClr val="4962D5"/>
                </a:gs>
                <a:gs pos="50000">
                  <a:srgbClr val="6988E3"/>
                </a:gs>
                <a:gs pos="30000">
                  <a:srgbClr val="4962D5"/>
                </a:gs>
                <a:gs pos="0">
                  <a:srgbClr val="2C3EC6"/>
                </a:gs>
                <a:gs pos="100000">
                  <a:srgbClr val="0E153C"/>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Patua One" panose="02000000000000000000" pitchFamily="2" charset="0"/>
                </a:rPr>
                <a:t> Too long</a:t>
              </a:r>
              <a:endParaRPr lang="en-IN" sz="2400" dirty="0"/>
            </a:p>
          </p:txBody>
        </p:sp>
        <p:sp>
          <p:nvSpPr>
            <p:cNvPr id="110" name="Rectangle 109">
              <a:extLst>
                <a:ext uri="{FF2B5EF4-FFF2-40B4-BE49-F238E27FC236}">
                  <a16:creationId xmlns:a16="http://schemas.microsoft.com/office/drawing/2014/main" id="{3C690DDF-4B26-7C91-2969-57B7B617AACD}"/>
                </a:ext>
              </a:extLst>
            </p:cNvPr>
            <p:cNvSpPr/>
            <p:nvPr/>
          </p:nvSpPr>
          <p:spPr>
            <a:xfrm>
              <a:off x="9682736" y="2184655"/>
              <a:ext cx="804124" cy="823289"/>
            </a:xfrm>
            <a:prstGeom prst="rect">
              <a:avLst/>
            </a:prstGeom>
            <a:gradFill>
              <a:gsLst>
                <a:gs pos="100000">
                  <a:srgbClr val="4962D5"/>
                </a:gs>
                <a:gs pos="50000">
                  <a:srgbClr val="6988E3"/>
                </a:gs>
                <a:gs pos="0">
                  <a:srgbClr val="4962D5"/>
                </a:gs>
              </a:gsLst>
              <a:lin ang="5400000" scaled="0"/>
            </a:gradFill>
            <a:ln w="381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Patua One" panose="02000000000000000000" pitchFamily="2" charset="0"/>
                </a:rPr>
                <a:t>15</a:t>
              </a:r>
              <a:endParaRPr lang="en-IN" sz="3200" dirty="0">
                <a:latin typeface="Patua One" panose="02000000000000000000" pitchFamily="2" charset="0"/>
              </a:endParaRPr>
            </a:p>
          </p:txBody>
        </p:sp>
      </p:grpSp>
      <p:sp>
        <p:nvSpPr>
          <p:cNvPr id="2" name="TextBox 1">
            <a:extLst>
              <a:ext uri="{FF2B5EF4-FFF2-40B4-BE49-F238E27FC236}">
                <a16:creationId xmlns:a16="http://schemas.microsoft.com/office/drawing/2014/main" id="{10E98D1A-0EE2-6B7A-D470-C0F1D9D52569}"/>
              </a:ext>
            </a:extLst>
          </p:cNvPr>
          <p:cNvSpPr txBox="1"/>
          <p:nvPr/>
        </p:nvSpPr>
        <p:spPr>
          <a:xfrm>
            <a:off x="1450019" y="446368"/>
            <a:ext cx="9291962" cy="746102"/>
          </a:xfrm>
          <a:prstGeom prst="rect">
            <a:avLst/>
          </a:prstGeom>
          <a:noFill/>
        </p:spPr>
        <p:txBody>
          <a:bodyPr wrap="square" rtlCol="0">
            <a:spAutoFit/>
          </a:bodyPr>
          <a:lstStyle/>
          <a:p>
            <a:pPr algn="ctr">
              <a:lnSpc>
                <a:spcPct val="150000"/>
              </a:lnSpc>
            </a:pPr>
            <a:r>
              <a:rPr lang="en-IN" sz="3200" b="0" i="0" dirty="0">
                <a:solidFill>
                  <a:schemeClr val="bg1"/>
                </a:solidFill>
                <a:effectLst/>
                <a:latin typeface="Patua One" panose="02000000000000000000" pitchFamily="2" charset="0"/>
              </a:rPr>
              <a:t>Name an email faux pas</a:t>
            </a:r>
            <a:endParaRPr lang="en-IN" sz="3200" dirty="0">
              <a:solidFill>
                <a:schemeClr val="bg1"/>
              </a:solidFill>
              <a:latin typeface="Patua One" panose="02000000000000000000" pitchFamily="2" charset="0"/>
            </a:endParaRPr>
          </a:p>
        </p:txBody>
      </p:sp>
      <p:grpSp>
        <p:nvGrpSpPr>
          <p:cNvPr id="18" name="Group 17">
            <a:extLst>
              <a:ext uri="{FF2B5EF4-FFF2-40B4-BE49-F238E27FC236}">
                <a16:creationId xmlns:a16="http://schemas.microsoft.com/office/drawing/2014/main" id="{7D9578CF-DD07-A31F-0A83-A22C537A1C99}"/>
              </a:ext>
            </a:extLst>
          </p:cNvPr>
          <p:cNvGrpSpPr/>
          <p:nvPr/>
        </p:nvGrpSpPr>
        <p:grpSpPr>
          <a:xfrm>
            <a:off x="1705140" y="2184401"/>
            <a:ext cx="4128490" cy="823289"/>
            <a:chOff x="1305719" y="2049243"/>
            <a:chExt cx="4503901" cy="879797"/>
          </a:xfrm>
        </p:grpSpPr>
        <p:sp>
          <p:nvSpPr>
            <p:cNvPr id="19" name="Rectangle 18">
              <a:extLst>
                <a:ext uri="{FF2B5EF4-FFF2-40B4-BE49-F238E27FC236}">
                  <a16:creationId xmlns:a16="http://schemas.microsoft.com/office/drawing/2014/main" id="{2125B862-368D-6BB9-1124-B82F6467E540}"/>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Oval 19">
              <a:extLst>
                <a:ext uri="{FF2B5EF4-FFF2-40B4-BE49-F238E27FC236}">
                  <a16:creationId xmlns:a16="http://schemas.microsoft.com/office/drawing/2014/main" id="{C4A92E60-77EB-C3C9-7025-4929F4C9BD1F}"/>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a:t>
              </a:r>
              <a:endParaRPr lang="en-IN" dirty="0"/>
            </a:p>
          </p:txBody>
        </p:sp>
      </p:grpSp>
      <p:grpSp>
        <p:nvGrpSpPr>
          <p:cNvPr id="21" name="Group 20">
            <a:extLst>
              <a:ext uri="{FF2B5EF4-FFF2-40B4-BE49-F238E27FC236}">
                <a16:creationId xmlns:a16="http://schemas.microsoft.com/office/drawing/2014/main" id="{4A9C9DAF-150D-D82B-D7FC-79098C0E66DA}"/>
              </a:ext>
            </a:extLst>
          </p:cNvPr>
          <p:cNvGrpSpPr/>
          <p:nvPr/>
        </p:nvGrpSpPr>
        <p:grpSpPr>
          <a:xfrm>
            <a:off x="1705140" y="3225457"/>
            <a:ext cx="4128490" cy="823289"/>
            <a:chOff x="1305719" y="2049243"/>
            <a:chExt cx="4503901" cy="879797"/>
          </a:xfrm>
        </p:grpSpPr>
        <p:sp>
          <p:nvSpPr>
            <p:cNvPr id="22" name="Rectangle 21">
              <a:extLst>
                <a:ext uri="{FF2B5EF4-FFF2-40B4-BE49-F238E27FC236}">
                  <a16:creationId xmlns:a16="http://schemas.microsoft.com/office/drawing/2014/main" id="{CD7686C6-54B5-4332-A0C8-84CF99B877BA}"/>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Oval 22">
              <a:extLst>
                <a:ext uri="{FF2B5EF4-FFF2-40B4-BE49-F238E27FC236}">
                  <a16:creationId xmlns:a16="http://schemas.microsoft.com/office/drawing/2014/main" id="{529F7451-EBDF-F95F-D1FF-7452CF6B9854}"/>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a:t>
              </a:r>
              <a:endParaRPr lang="en-IN" dirty="0"/>
            </a:p>
          </p:txBody>
        </p:sp>
      </p:grpSp>
      <p:grpSp>
        <p:nvGrpSpPr>
          <p:cNvPr id="24" name="Group 23">
            <a:extLst>
              <a:ext uri="{FF2B5EF4-FFF2-40B4-BE49-F238E27FC236}">
                <a16:creationId xmlns:a16="http://schemas.microsoft.com/office/drawing/2014/main" id="{62E04F9F-EABD-FA4C-5716-1695CD9D160E}"/>
              </a:ext>
            </a:extLst>
          </p:cNvPr>
          <p:cNvGrpSpPr/>
          <p:nvPr/>
        </p:nvGrpSpPr>
        <p:grpSpPr>
          <a:xfrm>
            <a:off x="1705140" y="4255357"/>
            <a:ext cx="4128490" cy="823289"/>
            <a:chOff x="1305719" y="2049243"/>
            <a:chExt cx="4503901" cy="879797"/>
          </a:xfrm>
        </p:grpSpPr>
        <p:sp>
          <p:nvSpPr>
            <p:cNvPr id="25" name="Rectangle 24">
              <a:extLst>
                <a:ext uri="{FF2B5EF4-FFF2-40B4-BE49-F238E27FC236}">
                  <a16:creationId xmlns:a16="http://schemas.microsoft.com/office/drawing/2014/main" id="{820FC0C3-77F2-3B8F-D00D-27CA9F8E51D5}"/>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Oval 25">
              <a:extLst>
                <a:ext uri="{FF2B5EF4-FFF2-40B4-BE49-F238E27FC236}">
                  <a16:creationId xmlns:a16="http://schemas.microsoft.com/office/drawing/2014/main" id="{D00B16E6-C466-7AD5-00A9-17362E000A59}"/>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a:t>
              </a:r>
              <a:endParaRPr lang="en-IN" dirty="0"/>
            </a:p>
          </p:txBody>
        </p:sp>
      </p:grpSp>
      <p:grpSp>
        <p:nvGrpSpPr>
          <p:cNvPr id="27" name="Group 26">
            <a:extLst>
              <a:ext uri="{FF2B5EF4-FFF2-40B4-BE49-F238E27FC236}">
                <a16:creationId xmlns:a16="http://schemas.microsoft.com/office/drawing/2014/main" id="{B28219A4-A588-4372-7523-9FFE1B5C6021}"/>
              </a:ext>
            </a:extLst>
          </p:cNvPr>
          <p:cNvGrpSpPr/>
          <p:nvPr/>
        </p:nvGrpSpPr>
        <p:grpSpPr>
          <a:xfrm>
            <a:off x="1701800" y="5296690"/>
            <a:ext cx="4128490" cy="823289"/>
            <a:chOff x="1305719" y="2049243"/>
            <a:chExt cx="4503901" cy="879797"/>
          </a:xfrm>
        </p:grpSpPr>
        <p:sp>
          <p:nvSpPr>
            <p:cNvPr id="28" name="Rectangle 27">
              <a:extLst>
                <a:ext uri="{FF2B5EF4-FFF2-40B4-BE49-F238E27FC236}">
                  <a16:creationId xmlns:a16="http://schemas.microsoft.com/office/drawing/2014/main" id="{3DBCEF43-1489-5BBF-9BE7-8E2C74B277DB}"/>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Oval 28">
              <a:extLst>
                <a:ext uri="{FF2B5EF4-FFF2-40B4-BE49-F238E27FC236}">
                  <a16:creationId xmlns:a16="http://schemas.microsoft.com/office/drawing/2014/main" id="{06E2B15C-4349-237D-5BB1-21FF2D36784D}"/>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a:t>
              </a:r>
              <a:endParaRPr lang="en-IN" dirty="0"/>
            </a:p>
          </p:txBody>
        </p:sp>
      </p:grpSp>
      <p:grpSp>
        <p:nvGrpSpPr>
          <p:cNvPr id="30" name="Group 29">
            <a:extLst>
              <a:ext uri="{FF2B5EF4-FFF2-40B4-BE49-F238E27FC236}">
                <a16:creationId xmlns:a16="http://schemas.microsoft.com/office/drawing/2014/main" id="{5C3067F6-1F72-3C2C-45C1-6D9202CACCFE}"/>
              </a:ext>
            </a:extLst>
          </p:cNvPr>
          <p:cNvGrpSpPr/>
          <p:nvPr/>
        </p:nvGrpSpPr>
        <p:grpSpPr>
          <a:xfrm>
            <a:off x="6358372" y="2184401"/>
            <a:ext cx="4128490" cy="823289"/>
            <a:chOff x="1305719" y="2049243"/>
            <a:chExt cx="4503901" cy="879797"/>
          </a:xfrm>
        </p:grpSpPr>
        <p:sp>
          <p:nvSpPr>
            <p:cNvPr id="31" name="Rectangle 30">
              <a:extLst>
                <a:ext uri="{FF2B5EF4-FFF2-40B4-BE49-F238E27FC236}">
                  <a16:creationId xmlns:a16="http://schemas.microsoft.com/office/drawing/2014/main" id="{4E418E8D-52E0-FCD8-39B0-E3D493446636}"/>
                </a:ext>
              </a:extLst>
            </p:cNvPr>
            <p:cNvSpPr/>
            <p:nvPr/>
          </p:nvSpPr>
          <p:spPr>
            <a:xfrm>
              <a:off x="1305719" y="2049243"/>
              <a:ext cx="4503901" cy="879797"/>
            </a:xfrm>
            <a:prstGeom prst="rect">
              <a:avLst/>
            </a:prstGeom>
            <a:gradFill>
              <a:gsLst>
                <a:gs pos="100000">
                  <a:srgbClr val="4962D5"/>
                </a:gs>
                <a:gs pos="50000">
                  <a:srgbClr val="6988E3"/>
                </a:gs>
                <a:gs pos="0">
                  <a:srgbClr val="4962D5"/>
                </a:gs>
              </a:gsLst>
              <a:lin ang="5400000" scaled="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Oval 31">
              <a:extLst>
                <a:ext uri="{FF2B5EF4-FFF2-40B4-BE49-F238E27FC236}">
                  <a16:creationId xmlns:a16="http://schemas.microsoft.com/office/drawing/2014/main" id="{0214B9CF-DA1F-A604-97CA-1BF54654B6AC}"/>
                </a:ext>
              </a:extLst>
            </p:cNvPr>
            <p:cNvSpPr/>
            <p:nvPr/>
          </p:nvSpPr>
          <p:spPr>
            <a:xfrm>
              <a:off x="2867025" y="2118700"/>
              <a:ext cx="1381288" cy="740882"/>
            </a:xfrm>
            <a:prstGeom prst="ellipse">
              <a:avLst/>
            </a:prstGeom>
            <a:gradFill flip="none" rotWithShape="1">
              <a:gsLst>
                <a:gs pos="80000">
                  <a:srgbClr val="0E153C"/>
                </a:gs>
                <a:gs pos="0">
                  <a:srgbClr val="255A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5</a:t>
              </a:r>
              <a:endParaRPr lang="en-IN" dirty="0"/>
            </a:p>
          </p:txBody>
        </p:sp>
      </p:grpSp>
      <p:grpSp>
        <p:nvGrpSpPr>
          <p:cNvPr id="3" name="Group 2">
            <a:extLst>
              <a:ext uri="{FF2B5EF4-FFF2-40B4-BE49-F238E27FC236}">
                <a16:creationId xmlns:a16="http://schemas.microsoft.com/office/drawing/2014/main" id="{F8A90483-27FE-E29C-F82B-96233395D842}"/>
              </a:ext>
            </a:extLst>
          </p:cNvPr>
          <p:cNvGrpSpPr/>
          <p:nvPr/>
        </p:nvGrpSpPr>
        <p:grpSpPr>
          <a:xfrm>
            <a:off x="0" y="-2"/>
            <a:ext cx="12192000" cy="6858000"/>
            <a:chOff x="0" y="0"/>
            <a:chExt cx="12192000" cy="6858000"/>
          </a:xfrm>
        </p:grpSpPr>
        <p:sp>
          <p:nvSpPr>
            <p:cNvPr id="4" name="Rectangle 3">
              <a:extLst>
                <a:ext uri="{FF2B5EF4-FFF2-40B4-BE49-F238E27FC236}">
                  <a16:creationId xmlns:a16="http://schemas.microsoft.com/office/drawing/2014/main" id="{FE1E20FF-C9EB-3A9A-AF5C-2E775C444531}"/>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5" name="Cross 4">
              <a:extLst>
                <a:ext uri="{FF2B5EF4-FFF2-40B4-BE49-F238E27FC236}">
                  <a16:creationId xmlns:a16="http://schemas.microsoft.com/office/drawing/2014/main" id="{E98F3395-89FA-15F4-6545-BA225575C101}"/>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6" name="Group 5">
            <a:extLst>
              <a:ext uri="{FF2B5EF4-FFF2-40B4-BE49-F238E27FC236}">
                <a16:creationId xmlns:a16="http://schemas.microsoft.com/office/drawing/2014/main" id="{BB1DA966-69DD-B586-6D2F-814F08A651BA}"/>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DB9FE105-6A93-EC9C-7BB9-EDDF76827013}"/>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8" name="Cross 7">
              <a:extLst>
                <a:ext uri="{FF2B5EF4-FFF2-40B4-BE49-F238E27FC236}">
                  <a16:creationId xmlns:a16="http://schemas.microsoft.com/office/drawing/2014/main" id="{7866EE47-4548-1545-4191-AAFCA20AFFA7}"/>
                </a:ext>
              </a:extLst>
            </p:cNvPr>
            <p:cNvSpPr/>
            <p:nvPr/>
          </p:nvSpPr>
          <p:spPr>
            <a:xfrm rot="2700000">
              <a:off x="30250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Cross 8">
              <a:extLst>
                <a:ext uri="{FF2B5EF4-FFF2-40B4-BE49-F238E27FC236}">
                  <a16:creationId xmlns:a16="http://schemas.microsoft.com/office/drawing/2014/main" id="{788EE65B-10FE-6496-7747-45987666DF2E}"/>
                </a:ext>
              </a:extLst>
            </p:cNvPr>
            <p:cNvSpPr/>
            <p:nvPr/>
          </p:nvSpPr>
          <p:spPr>
            <a:xfrm rot="2700000">
              <a:off x="5881465"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0" name="Group 9">
            <a:extLst>
              <a:ext uri="{FF2B5EF4-FFF2-40B4-BE49-F238E27FC236}">
                <a16:creationId xmlns:a16="http://schemas.microsoft.com/office/drawing/2014/main" id="{BC639DB3-D219-506D-9427-E680183F4125}"/>
              </a:ext>
            </a:extLst>
          </p:cNvPr>
          <p:cNvGrpSpPr/>
          <p:nvPr/>
        </p:nvGrpSpPr>
        <p:grpSpPr>
          <a:xfrm>
            <a:off x="0" y="-4"/>
            <a:ext cx="12192000" cy="6858000"/>
            <a:chOff x="0" y="0"/>
            <a:chExt cx="12192000" cy="6858000"/>
          </a:xfrm>
        </p:grpSpPr>
        <p:sp>
          <p:nvSpPr>
            <p:cNvPr id="11" name="Rectangle 10">
              <a:extLst>
                <a:ext uri="{FF2B5EF4-FFF2-40B4-BE49-F238E27FC236}">
                  <a16:creationId xmlns:a16="http://schemas.microsoft.com/office/drawing/2014/main" id="{A73EC026-44F8-BBBB-C64D-ED50BF42AD85}"/>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12" name="Cross 11">
              <a:extLst>
                <a:ext uri="{FF2B5EF4-FFF2-40B4-BE49-F238E27FC236}">
                  <a16:creationId xmlns:a16="http://schemas.microsoft.com/office/drawing/2014/main" id="{A52350BB-F8E0-AAE8-CC5B-56F8436C0A1C}"/>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Cross 12">
              <a:extLst>
                <a:ext uri="{FF2B5EF4-FFF2-40B4-BE49-F238E27FC236}">
                  <a16:creationId xmlns:a16="http://schemas.microsoft.com/office/drawing/2014/main" id="{2BC7CB97-4370-46DB-4134-2A6FF01E6C4D}"/>
                </a:ext>
              </a:extLst>
            </p:cNvPr>
            <p:cNvSpPr/>
            <p:nvPr/>
          </p:nvSpPr>
          <p:spPr>
            <a:xfrm rot="2700000">
              <a:off x="7376768" y="1805819"/>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Cross 13">
              <a:extLst>
                <a:ext uri="{FF2B5EF4-FFF2-40B4-BE49-F238E27FC236}">
                  <a16:creationId xmlns:a16="http://schemas.microsoft.com/office/drawing/2014/main" id="{100282FF-2737-E425-9EB5-A9CDD53EBF21}"/>
                </a:ext>
              </a:extLst>
            </p:cNvPr>
            <p:cNvSpPr/>
            <p:nvPr/>
          </p:nvSpPr>
          <p:spPr>
            <a:xfrm rot="2700000">
              <a:off x="1577206" y="1805820"/>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5" name="Group 14">
            <a:extLst>
              <a:ext uri="{FF2B5EF4-FFF2-40B4-BE49-F238E27FC236}">
                <a16:creationId xmlns:a16="http://schemas.microsoft.com/office/drawing/2014/main" id="{9D5F11BF-B66C-70AB-FB4A-88A188A2F463}"/>
              </a:ext>
            </a:extLst>
          </p:cNvPr>
          <p:cNvGrpSpPr/>
          <p:nvPr/>
        </p:nvGrpSpPr>
        <p:grpSpPr>
          <a:xfrm>
            <a:off x="9493793" y="6266902"/>
            <a:ext cx="451734" cy="451732"/>
            <a:chOff x="3549843" y="4495800"/>
            <a:chExt cx="1003687" cy="1003687"/>
          </a:xfrm>
        </p:grpSpPr>
        <p:sp>
          <p:nvSpPr>
            <p:cNvPr id="16" name="Oval 15">
              <a:extLst>
                <a:ext uri="{FF2B5EF4-FFF2-40B4-BE49-F238E27FC236}">
                  <a16:creationId xmlns:a16="http://schemas.microsoft.com/office/drawing/2014/main" id="{F2C02557-4835-C46E-CE84-40362C4B3AF2}"/>
                </a:ext>
              </a:extLst>
            </p:cNvPr>
            <p:cNvSpPr/>
            <p:nvPr/>
          </p:nvSpPr>
          <p:spPr>
            <a:xfrm>
              <a:off x="3549843" y="4495800"/>
              <a:ext cx="1003687" cy="1003687"/>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Cross 16">
              <a:extLst>
                <a:ext uri="{FF2B5EF4-FFF2-40B4-BE49-F238E27FC236}">
                  <a16:creationId xmlns:a16="http://schemas.microsoft.com/office/drawing/2014/main" id="{8E655585-F074-C07A-D4F7-3823EA994421}"/>
                </a:ext>
              </a:extLst>
            </p:cNvPr>
            <p:cNvSpPr/>
            <p:nvPr/>
          </p:nvSpPr>
          <p:spPr>
            <a:xfrm rot="2700000">
              <a:off x="3771460" y="4717420"/>
              <a:ext cx="560450" cy="560448"/>
            </a:xfrm>
            <a:prstGeom prst="plus">
              <a:avLst>
                <a:gd name="adj" fmla="val 405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33" name="Group 32">
            <a:extLst>
              <a:ext uri="{FF2B5EF4-FFF2-40B4-BE49-F238E27FC236}">
                <a16:creationId xmlns:a16="http://schemas.microsoft.com/office/drawing/2014/main" id="{8B34CAE0-C5F8-609F-8447-1B653A36DE4B}"/>
              </a:ext>
            </a:extLst>
          </p:cNvPr>
          <p:cNvGrpSpPr/>
          <p:nvPr/>
        </p:nvGrpSpPr>
        <p:grpSpPr>
          <a:xfrm>
            <a:off x="10035126" y="6266902"/>
            <a:ext cx="451734" cy="451732"/>
            <a:chOff x="3549843" y="4495800"/>
            <a:chExt cx="1003687" cy="1003687"/>
          </a:xfrm>
        </p:grpSpPr>
        <p:sp>
          <p:nvSpPr>
            <p:cNvPr id="34" name="Oval 33">
              <a:extLst>
                <a:ext uri="{FF2B5EF4-FFF2-40B4-BE49-F238E27FC236}">
                  <a16:creationId xmlns:a16="http://schemas.microsoft.com/office/drawing/2014/main" id="{0D3275C1-6CB7-93C7-B913-B3A1A3B65E88}"/>
                </a:ext>
              </a:extLst>
            </p:cNvPr>
            <p:cNvSpPr/>
            <p:nvPr/>
          </p:nvSpPr>
          <p:spPr>
            <a:xfrm>
              <a:off x="3549843" y="4495800"/>
              <a:ext cx="1003687" cy="1003687"/>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5" name="Cross 34">
              <a:extLst>
                <a:ext uri="{FF2B5EF4-FFF2-40B4-BE49-F238E27FC236}">
                  <a16:creationId xmlns:a16="http://schemas.microsoft.com/office/drawing/2014/main" id="{F661423D-D052-100F-F7F3-A820DF0D0B8E}"/>
                </a:ext>
              </a:extLst>
            </p:cNvPr>
            <p:cNvSpPr/>
            <p:nvPr/>
          </p:nvSpPr>
          <p:spPr>
            <a:xfrm rot="2700000">
              <a:off x="3771460" y="4717420"/>
              <a:ext cx="560450" cy="560448"/>
            </a:xfrm>
            <a:prstGeom prst="plus">
              <a:avLst>
                <a:gd name="adj" fmla="val 405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36" name="Group 35">
            <a:extLst>
              <a:ext uri="{FF2B5EF4-FFF2-40B4-BE49-F238E27FC236}">
                <a16:creationId xmlns:a16="http://schemas.microsoft.com/office/drawing/2014/main" id="{3BB1C168-C91E-0E12-7EB6-04A166DE0666}"/>
              </a:ext>
            </a:extLst>
          </p:cNvPr>
          <p:cNvGrpSpPr/>
          <p:nvPr/>
        </p:nvGrpSpPr>
        <p:grpSpPr>
          <a:xfrm>
            <a:off x="8952459" y="6266902"/>
            <a:ext cx="451734" cy="451732"/>
            <a:chOff x="3549843" y="4495800"/>
            <a:chExt cx="1003687" cy="1003687"/>
          </a:xfrm>
        </p:grpSpPr>
        <p:sp>
          <p:nvSpPr>
            <p:cNvPr id="37" name="Oval 36">
              <a:extLst>
                <a:ext uri="{FF2B5EF4-FFF2-40B4-BE49-F238E27FC236}">
                  <a16:creationId xmlns:a16="http://schemas.microsoft.com/office/drawing/2014/main" id="{3AA7D0DE-C748-45B4-7C6B-4C2FB3C20395}"/>
                </a:ext>
              </a:extLst>
            </p:cNvPr>
            <p:cNvSpPr/>
            <p:nvPr/>
          </p:nvSpPr>
          <p:spPr>
            <a:xfrm>
              <a:off x="3549843" y="4495800"/>
              <a:ext cx="1003687" cy="1003687"/>
            </a:xfrm>
            <a:prstGeom prst="ellipse">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Cross 37">
              <a:extLst>
                <a:ext uri="{FF2B5EF4-FFF2-40B4-BE49-F238E27FC236}">
                  <a16:creationId xmlns:a16="http://schemas.microsoft.com/office/drawing/2014/main" id="{8AF3E0DE-2EA0-D29F-976B-8C581379B5A4}"/>
                </a:ext>
              </a:extLst>
            </p:cNvPr>
            <p:cNvSpPr/>
            <p:nvPr/>
          </p:nvSpPr>
          <p:spPr>
            <a:xfrm rot="2700000">
              <a:off x="3771460" y="4717420"/>
              <a:ext cx="560450" cy="560448"/>
            </a:xfrm>
            <a:prstGeom prst="plus">
              <a:avLst>
                <a:gd name="adj" fmla="val 405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39" name="Group 38">
            <a:extLst>
              <a:ext uri="{FF2B5EF4-FFF2-40B4-BE49-F238E27FC236}">
                <a16:creationId xmlns:a16="http://schemas.microsoft.com/office/drawing/2014/main" id="{3B7DA06B-AFCE-6825-3BAA-F4A3B277A0B7}"/>
              </a:ext>
            </a:extLst>
          </p:cNvPr>
          <p:cNvGrpSpPr/>
          <p:nvPr/>
        </p:nvGrpSpPr>
        <p:grpSpPr>
          <a:xfrm>
            <a:off x="0" y="-2"/>
            <a:ext cx="12192000" cy="6858000"/>
            <a:chOff x="0" y="0"/>
            <a:chExt cx="12192000" cy="6858000"/>
          </a:xfrm>
        </p:grpSpPr>
        <p:sp>
          <p:nvSpPr>
            <p:cNvPr id="40" name="Rectangle 39">
              <a:extLst>
                <a:ext uri="{FF2B5EF4-FFF2-40B4-BE49-F238E27FC236}">
                  <a16:creationId xmlns:a16="http://schemas.microsoft.com/office/drawing/2014/main" id="{D37BAF44-BCCA-5389-6B8D-7CF9FB0962BC}"/>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41" name="Cross 40">
              <a:extLst>
                <a:ext uri="{FF2B5EF4-FFF2-40B4-BE49-F238E27FC236}">
                  <a16:creationId xmlns:a16="http://schemas.microsoft.com/office/drawing/2014/main" id="{CFBA74DC-B0AF-A680-5CBD-8854336DF156}"/>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42" name="Group 41">
            <a:extLst>
              <a:ext uri="{FF2B5EF4-FFF2-40B4-BE49-F238E27FC236}">
                <a16:creationId xmlns:a16="http://schemas.microsoft.com/office/drawing/2014/main" id="{C496CCC0-73BB-9A15-ED40-BF226233A377}"/>
              </a:ext>
            </a:extLst>
          </p:cNvPr>
          <p:cNvGrpSpPr/>
          <p:nvPr/>
        </p:nvGrpSpPr>
        <p:grpSpPr>
          <a:xfrm>
            <a:off x="122932" y="6266902"/>
            <a:ext cx="451734" cy="451732"/>
            <a:chOff x="3549843" y="4495800"/>
            <a:chExt cx="1003687" cy="1003687"/>
          </a:xfrm>
          <a:solidFill>
            <a:schemeClr val="bg2">
              <a:lumMod val="90000"/>
            </a:schemeClr>
          </a:solidFill>
        </p:grpSpPr>
        <p:sp>
          <p:nvSpPr>
            <p:cNvPr id="43" name="Oval 42">
              <a:extLst>
                <a:ext uri="{FF2B5EF4-FFF2-40B4-BE49-F238E27FC236}">
                  <a16:creationId xmlns:a16="http://schemas.microsoft.com/office/drawing/2014/main" id="{3C26E734-F19C-6A6C-9114-B00EEFFCA16D}"/>
                </a:ext>
              </a:extLst>
            </p:cNvPr>
            <p:cNvSpPr/>
            <p:nvPr/>
          </p:nvSpPr>
          <p:spPr>
            <a:xfrm>
              <a:off x="3549843" y="4495800"/>
              <a:ext cx="1003687" cy="10036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Cross 43">
              <a:extLst>
                <a:ext uri="{FF2B5EF4-FFF2-40B4-BE49-F238E27FC236}">
                  <a16:creationId xmlns:a16="http://schemas.microsoft.com/office/drawing/2014/main" id="{D02DDD71-AFFC-1262-5F7E-02745CC1B37D}"/>
                </a:ext>
              </a:extLst>
            </p:cNvPr>
            <p:cNvSpPr/>
            <p:nvPr/>
          </p:nvSpPr>
          <p:spPr>
            <a:xfrm rot="2700000">
              <a:off x="3771460" y="4717420"/>
              <a:ext cx="560450" cy="560448"/>
            </a:xfrm>
            <a:prstGeom prst="plus">
              <a:avLst>
                <a:gd name="adj" fmla="val 405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45" name="Group 44">
            <a:extLst>
              <a:ext uri="{FF2B5EF4-FFF2-40B4-BE49-F238E27FC236}">
                <a16:creationId xmlns:a16="http://schemas.microsoft.com/office/drawing/2014/main" id="{52091640-9470-1045-ACE9-120D7334C3BB}"/>
              </a:ext>
            </a:extLst>
          </p:cNvPr>
          <p:cNvGrpSpPr/>
          <p:nvPr/>
        </p:nvGrpSpPr>
        <p:grpSpPr>
          <a:xfrm>
            <a:off x="0" y="-2"/>
            <a:ext cx="12192000" cy="6858000"/>
            <a:chOff x="0" y="0"/>
            <a:chExt cx="12192000" cy="6858000"/>
          </a:xfrm>
        </p:grpSpPr>
        <p:sp>
          <p:nvSpPr>
            <p:cNvPr id="46" name="Rectangle 45">
              <a:extLst>
                <a:ext uri="{FF2B5EF4-FFF2-40B4-BE49-F238E27FC236}">
                  <a16:creationId xmlns:a16="http://schemas.microsoft.com/office/drawing/2014/main" id="{64355502-283B-6B40-588B-C700AB7FA915}"/>
                </a:ext>
              </a:extLst>
            </p:cNvPr>
            <p:cNvSpPr/>
            <p:nvPr/>
          </p:nvSpPr>
          <p:spPr>
            <a:xfrm>
              <a:off x="0" y="0"/>
              <a:ext cx="12192000" cy="6858000"/>
            </a:xfrm>
            <a:prstGeom prst="rect">
              <a:avLst/>
            </a:prstGeom>
            <a:solidFill>
              <a:srgbClr val="0E15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2400" dirty="0">
                <a:solidFill>
                  <a:schemeClr val="bg1"/>
                </a:solidFill>
              </a:endParaRPr>
            </a:p>
          </p:txBody>
        </p:sp>
        <p:sp>
          <p:nvSpPr>
            <p:cNvPr id="47" name="Cross 46">
              <a:extLst>
                <a:ext uri="{FF2B5EF4-FFF2-40B4-BE49-F238E27FC236}">
                  <a16:creationId xmlns:a16="http://schemas.microsoft.com/office/drawing/2014/main" id="{FE6C7B10-B9EC-3731-E440-F4EB81F05B11}"/>
                </a:ext>
              </a:extLst>
            </p:cNvPr>
            <p:cNvSpPr/>
            <p:nvPr/>
          </p:nvSpPr>
          <p:spPr>
            <a:xfrm rot="2700000">
              <a:off x="4472807" y="1805818"/>
              <a:ext cx="3246386" cy="3246360"/>
            </a:xfrm>
            <a:prstGeom prst="plus">
              <a:avLst>
                <a:gd name="adj" fmla="val 4318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48" name="Group 47">
            <a:extLst>
              <a:ext uri="{FF2B5EF4-FFF2-40B4-BE49-F238E27FC236}">
                <a16:creationId xmlns:a16="http://schemas.microsoft.com/office/drawing/2014/main" id="{6F459915-77FC-F359-D4A1-534F7852A03C}"/>
              </a:ext>
            </a:extLst>
          </p:cNvPr>
          <p:cNvGrpSpPr/>
          <p:nvPr/>
        </p:nvGrpSpPr>
        <p:grpSpPr>
          <a:xfrm>
            <a:off x="655960" y="6266902"/>
            <a:ext cx="451734" cy="451732"/>
            <a:chOff x="3549843" y="4495800"/>
            <a:chExt cx="1003687" cy="1003687"/>
          </a:xfrm>
          <a:solidFill>
            <a:schemeClr val="bg2">
              <a:lumMod val="90000"/>
            </a:schemeClr>
          </a:solidFill>
        </p:grpSpPr>
        <p:sp>
          <p:nvSpPr>
            <p:cNvPr id="49" name="Oval 48">
              <a:extLst>
                <a:ext uri="{FF2B5EF4-FFF2-40B4-BE49-F238E27FC236}">
                  <a16:creationId xmlns:a16="http://schemas.microsoft.com/office/drawing/2014/main" id="{2359BF05-F014-9D92-C011-AF09506ACDBC}"/>
                </a:ext>
              </a:extLst>
            </p:cNvPr>
            <p:cNvSpPr/>
            <p:nvPr/>
          </p:nvSpPr>
          <p:spPr>
            <a:xfrm>
              <a:off x="3549843" y="4495800"/>
              <a:ext cx="1003687" cy="10036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Cross 49">
              <a:extLst>
                <a:ext uri="{FF2B5EF4-FFF2-40B4-BE49-F238E27FC236}">
                  <a16:creationId xmlns:a16="http://schemas.microsoft.com/office/drawing/2014/main" id="{C35B8C74-156C-131F-57EB-54634AF3DA0E}"/>
                </a:ext>
              </a:extLst>
            </p:cNvPr>
            <p:cNvSpPr/>
            <p:nvPr/>
          </p:nvSpPr>
          <p:spPr>
            <a:xfrm rot="2700000">
              <a:off x="3771460" y="4717420"/>
              <a:ext cx="560450" cy="560448"/>
            </a:xfrm>
            <a:prstGeom prst="plus">
              <a:avLst>
                <a:gd name="adj" fmla="val 405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Tree>
    <p:extLst>
      <p:ext uri="{BB962C8B-B14F-4D97-AF65-F5344CB8AC3E}">
        <p14:creationId xmlns:p14="http://schemas.microsoft.com/office/powerpoint/2010/main" val="42005359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250"/>
                                        <p:tgtEl>
                                          <p:spTgt spid="21"/>
                                        </p:tgtEl>
                                      </p:cBhvr>
                                    </p:animEffect>
                                    <p:set>
                                      <p:cBhvr>
                                        <p:cTn id="13" dur="1" fill="hold">
                                          <p:stCondLst>
                                            <p:cond delay="24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2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50"/>
                                        <p:tgtEl>
                                          <p:spTgt spid="24"/>
                                        </p:tgtEl>
                                      </p:cBhvr>
                                    </p:animEffect>
                                    <p:set>
                                      <p:cBhvr>
                                        <p:cTn id="19" dur="1" fill="hold">
                                          <p:stCondLst>
                                            <p:cond delay="24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250"/>
                                        <p:tgtEl>
                                          <p:spTgt spid="27"/>
                                        </p:tgtEl>
                                      </p:cBhvr>
                                    </p:animEffect>
                                    <p:set>
                                      <p:cBhvr>
                                        <p:cTn id="25" dur="1" fill="hold">
                                          <p:stCondLst>
                                            <p:cond delay="24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26" restart="whenNotActive" fill="hold" evtFilter="cancelBubble" nodeType="interactiveSeq">
                <p:stCondLst>
                  <p:cond evt="onClick" delay="0">
                    <p:tgtEl>
                      <p:spTgt spid="3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250"/>
                                        <p:tgtEl>
                                          <p:spTgt spid="30"/>
                                        </p:tgtEl>
                                      </p:cBhvr>
                                    </p:animEffect>
                                    <p:set>
                                      <p:cBhvr>
                                        <p:cTn id="31"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32" restart="whenNotActive" fill="hold" evtFilter="cancelBubble" nodeType="interactiveSeq">
                <p:stCondLst>
                  <p:cond evt="onClick" delay="0">
                    <p:tgtEl>
                      <p:spTgt spid="36"/>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750"/>
                                        <p:tgtEl>
                                          <p:spTgt spid="3"/>
                                        </p:tgtEl>
                                      </p:cBhvr>
                                    </p:animEffect>
                                  </p:childTnLst>
                                </p:cTn>
                              </p:par>
                              <p:par>
                                <p:cTn id="38" presetID="10" presetClass="exit" presetSubtype="0" fill="hold" nodeType="withEffect">
                                  <p:stCondLst>
                                    <p:cond delay="1250"/>
                                  </p:stCondLst>
                                  <p:childTnLst>
                                    <p:animEffect transition="out" filter="fade">
                                      <p:cBhvr>
                                        <p:cTn id="39" dur="750"/>
                                        <p:tgtEl>
                                          <p:spTgt spid="3"/>
                                        </p:tgtEl>
                                      </p:cBhvr>
                                    </p:animEffect>
                                    <p:set>
                                      <p:cBhvr>
                                        <p:cTn id="40" dur="1" fill="hold">
                                          <p:stCondLst>
                                            <p:cond delay="749"/>
                                          </p:stCondLst>
                                        </p:cTn>
                                        <p:tgtEl>
                                          <p:spTgt spid="3"/>
                                        </p:tgtEl>
                                        <p:attrNameLst>
                                          <p:attrName>style.visibility</p:attrName>
                                        </p:attrNameLst>
                                      </p:cBhvr>
                                      <p:to>
                                        <p:strVal val="hidden"/>
                                      </p:to>
                                    </p:set>
                                  </p:childTnLst>
                                </p:cTn>
                              </p:par>
                              <p:par>
                                <p:cTn id="41" presetID="9" presetClass="emph" presetSubtype="0" nodeType="withEffect">
                                  <p:stCondLst>
                                    <p:cond delay="1250"/>
                                  </p:stCondLst>
                                  <p:childTnLst>
                                    <p:set>
                                      <p:cBhvr>
                                        <p:cTn id="42" dur="indefinite"/>
                                        <p:tgtEl>
                                          <p:spTgt spid="36"/>
                                        </p:tgtEl>
                                        <p:attrNameLst>
                                          <p:attrName>style.opacity</p:attrName>
                                        </p:attrNameLst>
                                      </p:cBhvr>
                                      <p:to>
                                        <p:strVal val="0.5"/>
                                      </p:to>
                                    </p:set>
                                    <p:animEffect filter="image" prLst="opacity: 0.5">
                                      <p:cBhvr rctx="IE">
                                        <p:cTn id="43" dur="indefinite"/>
                                        <p:tgtEl>
                                          <p:spTgt spid="36"/>
                                        </p:tgtEl>
                                      </p:cBhvr>
                                    </p:animEffect>
                                  </p:childTnLst>
                                </p:cTn>
                              </p:par>
                            </p:childTnLst>
                          </p:cTn>
                        </p:par>
                      </p:childTnLst>
                    </p:cTn>
                  </p:par>
                </p:childTnLst>
              </p:cTn>
              <p:nextCondLst>
                <p:cond evt="onClick" delay="0">
                  <p:tgtEl>
                    <p:spTgt spid="36"/>
                  </p:tgtEl>
                </p:cond>
              </p:nextCondLst>
            </p:seq>
            <p:seq concurrent="1" nextAc="seek">
              <p:cTn id="44" restart="whenNotActive" fill="hold" evtFilter="cancelBubble" nodeType="interactiveSeq">
                <p:stCondLst>
                  <p:cond evt="onClick" delay="0">
                    <p:tgtEl>
                      <p:spTgt spid="15"/>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750"/>
                                        <p:tgtEl>
                                          <p:spTgt spid="6"/>
                                        </p:tgtEl>
                                      </p:cBhvr>
                                    </p:animEffect>
                                  </p:childTnLst>
                                </p:cTn>
                              </p:par>
                              <p:par>
                                <p:cTn id="50" presetID="10" presetClass="exit" presetSubtype="0" fill="hold" nodeType="withEffect">
                                  <p:stCondLst>
                                    <p:cond delay="1250"/>
                                  </p:stCondLst>
                                  <p:childTnLst>
                                    <p:animEffect transition="out" filter="fade">
                                      <p:cBhvr>
                                        <p:cTn id="51" dur="750"/>
                                        <p:tgtEl>
                                          <p:spTgt spid="6"/>
                                        </p:tgtEl>
                                      </p:cBhvr>
                                    </p:animEffect>
                                    <p:set>
                                      <p:cBhvr>
                                        <p:cTn id="52" dur="1" fill="hold">
                                          <p:stCondLst>
                                            <p:cond delay="749"/>
                                          </p:stCondLst>
                                        </p:cTn>
                                        <p:tgtEl>
                                          <p:spTgt spid="6"/>
                                        </p:tgtEl>
                                        <p:attrNameLst>
                                          <p:attrName>style.visibility</p:attrName>
                                        </p:attrNameLst>
                                      </p:cBhvr>
                                      <p:to>
                                        <p:strVal val="hidden"/>
                                      </p:to>
                                    </p:set>
                                  </p:childTnLst>
                                </p:cTn>
                              </p:par>
                              <p:par>
                                <p:cTn id="53" presetID="9" presetClass="emph" presetSubtype="0" nodeType="withEffect">
                                  <p:stCondLst>
                                    <p:cond delay="1250"/>
                                  </p:stCondLst>
                                  <p:childTnLst>
                                    <p:set>
                                      <p:cBhvr>
                                        <p:cTn id="54" dur="indefinite"/>
                                        <p:tgtEl>
                                          <p:spTgt spid="15"/>
                                        </p:tgtEl>
                                        <p:attrNameLst>
                                          <p:attrName>style.opacity</p:attrName>
                                        </p:attrNameLst>
                                      </p:cBhvr>
                                      <p:to>
                                        <p:strVal val="0.5"/>
                                      </p:to>
                                    </p:set>
                                    <p:animEffect filter="image" prLst="opacity: 0.5">
                                      <p:cBhvr rctx="IE">
                                        <p:cTn id="55" dur="indefinite"/>
                                        <p:tgtEl>
                                          <p:spTgt spid="15"/>
                                        </p:tgtEl>
                                      </p:cBhvr>
                                    </p:animEffect>
                                  </p:childTnLst>
                                </p:cTn>
                              </p:par>
                            </p:childTnLst>
                          </p:cTn>
                        </p:par>
                      </p:childTnLst>
                    </p:cTn>
                  </p:par>
                </p:childTnLst>
              </p:cTn>
              <p:nextCondLst>
                <p:cond evt="onClick" delay="0">
                  <p:tgtEl>
                    <p:spTgt spid="15"/>
                  </p:tgtEl>
                </p:cond>
              </p:nextCondLst>
            </p:seq>
            <p:seq concurrent="1" nextAc="seek">
              <p:cTn id="56" restart="whenNotActive" fill="hold" evtFilter="cancelBubble" nodeType="interactiveSeq">
                <p:stCondLst>
                  <p:cond evt="onClick" delay="0">
                    <p:tgtEl>
                      <p:spTgt spid="33"/>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750"/>
                                        <p:tgtEl>
                                          <p:spTgt spid="10"/>
                                        </p:tgtEl>
                                      </p:cBhvr>
                                    </p:animEffect>
                                  </p:childTnLst>
                                </p:cTn>
                              </p:par>
                              <p:par>
                                <p:cTn id="62" presetID="10" presetClass="exit" presetSubtype="0" fill="hold" nodeType="withEffect">
                                  <p:stCondLst>
                                    <p:cond delay="1250"/>
                                  </p:stCondLst>
                                  <p:childTnLst>
                                    <p:animEffect transition="out" filter="fade">
                                      <p:cBhvr>
                                        <p:cTn id="63" dur="750"/>
                                        <p:tgtEl>
                                          <p:spTgt spid="10"/>
                                        </p:tgtEl>
                                      </p:cBhvr>
                                    </p:animEffect>
                                    <p:set>
                                      <p:cBhvr>
                                        <p:cTn id="64" dur="1" fill="hold">
                                          <p:stCondLst>
                                            <p:cond delay="749"/>
                                          </p:stCondLst>
                                        </p:cTn>
                                        <p:tgtEl>
                                          <p:spTgt spid="10"/>
                                        </p:tgtEl>
                                        <p:attrNameLst>
                                          <p:attrName>style.visibility</p:attrName>
                                        </p:attrNameLst>
                                      </p:cBhvr>
                                      <p:to>
                                        <p:strVal val="hidden"/>
                                      </p:to>
                                    </p:set>
                                  </p:childTnLst>
                                </p:cTn>
                              </p:par>
                              <p:par>
                                <p:cTn id="65" presetID="9" presetClass="emph" presetSubtype="0" nodeType="withEffect">
                                  <p:stCondLst>
                                    <p:cond delay="1250"/>
                                  </p:stCondLst>
                                  <p:childTnLst>
                                    <p:set>
                                      <p:cBhvr>
                                        <p:cTn id="66" dur="indefinite"/>
                                        <p:tgtEl>
                                          <p:spTgt spid="33"/>
                                        </p:tgtEl>
                                        <p:attrNameLst>
                                          <p:attrName>style.opacity</p:attrName>
                                        </p:attrNameLst>
                                      </p:cBhvr>
                                      <p:to>
                                        <p:strVal val="0.5"/>
                                      </p:to>
                                    </p:set>
                                    <p:animEffect filter="image" prLst="opacity: 0.5">
                                      <p:cBhvr rctx="IE">
                                        <p:cTn id="67" dur="indefinite"/>
                                        <p:tgtEl>
                                          <p:spTgt spid="33"/>
                                        </p:tgtEl>
                                      </p:cBhvr>
                                    </p:animEffect>
                                  </p:childTnLst>
                                </p:cTn>
                              </p:par>
                            </p:childTnLst>
                          </p:cTn>
                        </p:par>
                      </p:childTnLst>
                    </p:cTn>
                  </p:par>
                </p:childTnLst>
              </p:cTn>
              <p:nextCondLst>
                <p:cond evt="onClick" delay="0">
                  <p:tgtEl>
                    <p:spTgt spid="33"/>
                  </p:tgtEl>
                </p:cond>
              </p:nextCondLst>
            </p:seq>
            <p:seq concurrent="1" nextAc="seek">
              <p:cTn id="68" restart="whenNotActive" fill="hold" evtFilter="cancelBubble" nodeType="interactiveSeq">
                <p:stCondLst>
                  <p:cond evt="onClick" delay="0">
                    <p:tgtEl>
                      <p:spTgt spid="42"/>
                    </p:tgtEl>
                  </p:cond>
                </p:stCondLst>
                <p:endSync evt="end" delay="0">
                  <p:rtn val="all"/>
                </p:endSync>
                <p:childTnLst>
                  <p:par>
                    <p:cTn id="69" fill="hold">
                      <p:stCondLst>
                        <p:cond delay="0"/>
                      </p:stCondLst>
                      <p:childTnLst>
                        <p:par>
                          <p:cTn id="70" fill="hold">
                            <p:stCondLst>
                              <p:cond delay="0"/>
                            </p:stCondLst>
                            <p:childTnLst>
                              <p:par>
                                <p:cTn id="71" presetID="10" presetClass="entr" presetSubtype="0" fill="hold" nodeType="with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750"/>
                                        <p:tgtEl>
                                          <p:spTgt spid="39"/>
                                        </p:tgtEl>
                                      </p:cBhvr>
                                    </p:animEffect>
                                  </p:childTnLst>
                                </p:cTn>
                              </p:par>
                              <p:par>
                                <p:cTn id="74" presetID="10" presetClass="exit" presetSubtype="0" fill="hold" nodeType="withEffect">
                                  <p:stCondLst>
                                    <p:cond delay="1250"/>
                                  </p:stCondLst>
                                  <p:childTnLst>
                                    <p:animEffect transition="out" filter="fade">
                                      <p:cBhvr>
                                        <p:cTn id="75" dur="750"/>
                                        <p:tgtEl>
                                          <p:spTgt spid="39"/>
                                        </p:tgtEl>
                                      </p:cBhvr>
                                    </p:animEffect>
                                    <p:set>
                                      <p:cBhvr>
                                        <p:cTn id="76" dur="1" fill="hold">
                                          <p:stCondLst>
                                            <p:cond delay="749"/>
                                          </p:stCondLst>
                                        </p:cTn>
                                        <p:tgtEl>
                                          <p:spTgt spid="39"/>
                                        </p:tgtEl>
                                        <p:attrNameLst>
                                          <p:attrName>style.visibility</p:attrName>
                                        </p:attrNameLst>
                                      </p:cBhvr>
                                      <p:to>
                                        <p:strVal val="hidden"/>
                                      </p:to>
                                    </p:set>
                                  </p:childTnLst>
                                </p:cTn>
                              </p:par>
                              <p:par>
                                <p:cTn id="77" presetID="9" presetClass="emph" presetSubtype="0" nodeType="withEffect">
                                  <p:stCondLst>
                                    <p:cond delay="1250"/>
                                  </p:stCondLst>
                                  <p:childTnLst>
                                    <p:set>
                                      <p:cBhvr>
                                        <p:cTn id="78" dur="indefinite"/>
                                        <p:tgtEl>
                                          <p:spTgt spid="42"/>
                                        </p:tgtEl>
                                        <p:attrNameLst>
                                          <p:attrName>style.opacity</p:attrName>
                                        </p:attrNameLst>
                                      </p:cBhvr>
                                      <p:to>
                                        <p:strVal val="0.5"/>
                                      </p:to>
                                    </p:set>
                                    <p:animEffect filter="image" prLst="opacity: 0.5">
                                      <p:cBhvr rctx="IE">
                                        <p:cTn id="79" dur="indefinite"/>
                                        <p:tgtEl>
                                          <p:spTgt spid="42"/>
                                        </p:tgtEl>
                                      </p:cBhvr>
                                    </p:animEffect>
                                  </p:childTnLst>
                                </p:cTn>
                              </p:par>
                            </p:childTnLst>
                          </p:cTn>
                        </p:par>
                      </p:childTnLst>
                    </p:cTn>
                  </p:par>
                </p:childTnLst>
              </p:cTn>
              <p:nextCondLst>
                <p:cond evt="onClick" delay="0">
                  <p:tgtEl>
                    <p:spTgt spid="42"/>
                  </p:tgtEl>
                </p:cond>
              </p:nextCondLst>
            </p:seq>
            <p:seq concurrent="1" nextAc="seek">
              <p:cTn id="80" restart="whenNotActive" fill="hold" evtFilter="cancelBubble" nodeType="interactiveSeq">
                <p:stCondLst>
                  <p:cond evt="onClick" delay="0">
                    <p:tgtEl>
                      <p:spTgt spid="48"/>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hold" nodeType="with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750"/>
                                        <p:tgtEl>
                                          <p:spTgt spid="45"/>
                                        </p:tgtEl>
                                      </p:cBhvr>
                                    </p:animEffect>
                                  </p:childTnLst>
                                </p:cTn>
                              </p:par>
                              <p:par>
                                <p:cTn id="86" presetID="10" presetClass="exit" presetSubtype="0" fill="hold" nodeType="withEffect">
                                  <p:stCondLst>
                                    <p:cond delay="1250"/>
                                  </p:stCondLst>
                                  <p:childTnLst>
                                    <p:animEffect transition="out" filter="fade">
                                      <p:cBhvr>
                                        <p:cTn id="87" dur="750"/>
                                        <p:tgtEl>
                                          <p:spTgt spid="45"/>
                                        </p:tgtEl>
                                      </p:cBhvr>
                                    </p:animEffect>
                                    <p:set>
                                      <p:cBhvr>
                                        <p:cTn id="88" dur="1" fill="hold">
                                          <p:stCondLst>
                                            <p:cond delay="749"/>
                                          </p:stCondLst>
                                        </p:cTn>
                                        <p:tgtEl>
                                          <p:spTgt spid="45"/>
                                        </p:tgtEl>
                                        <p:attrNameLst>
                                          <p:attrName>style.visibility</p:attrName>
                                        </p:attrNameLst>
                                      </p:cBhvr>
                                      <p:to>
                                        <p:strVal val="hidden"/>
                                      </p:to>
                                    </p:set>
                                  </p:childTnLst>
                                </p:cTn>
                              </p:par>
                              <p:par>
                                <p:cTn id="89" presetID="9" presetClass="emph" presetSubtype="0" nodeType="withEffect">
                                  <p:stCondLst>
                                    <p:cond delay="1250"/>
                                  </p:stCondLst>
                                  <p:childTnLst>
                                    <p:set>
                                      <p:cBhvr>
                                        <p:cTn id="90" dur="indefinite"/>
                                        <p:tgtEl>
                                          <p:spTgt spid="48"/>
                                        </p:tgtEl>
                                        <p:attrNameLst>
                                          <p:attrName>style.opacity</p:attrName>
                                        </p:attrNameLst>
                                      </p:cBhvr>
                                      <p:to>
                                        <p:strVal val="0.5"/>
                                      </p:to>
                                    </p:set>
                                    <p:animEffect filter="image" prLst="opacity: 0.5">
                                      <p:cBhvr rctx="IE">
                                        <p:cTn id="91" dur="indefinite"/>
                                        <p:tgtEl>
                                          <p:spTgt spid="48"/>
                                        </p:tgtEl>
                                      </p:cBhvr>
                                    </p:animEffect>
                                  </p:childTnLst>
                                </p:cTn>
                              </p:par>
                            </p:childTnLst>
                          </p:cTn>
                        </p:par>
                      </p:childTnLst>
                    </p:cTn>
                  </p:par>
                </p:childTnLst>
              </p:cTn>
              <p:nextCondLst>
                <p:cond evt="onClick" delay="0">
                  <p:tgtEl>
                    <p:spTgt spid="4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AAD5B0-3B0A-44ED-3298-E888584727D3}"/>
              </a:ext>
            </a:extLst>
          </p:cNvPr>
          <p:cNvSpPr txBox="1"/>
          <p:nvPr/>
        </p:nvSpPr>
        <p:spPr>
          <a:xfrm>
            <a:off x="2151321" y="233917"/>
            <a:ext cx="7889358" cy="1200329"/>
          </a:xfrm>
          <a:prstGeom prst="rect">
            <a:avLst/>
          </a:prstGeom>
          <a:noFill/>
        </p:spPr>
        <p:txBody>
          <a:bodyPr wrap="square" rtlCol="0">
            <a:spAutoFit/>
          </a:bodyPr>
          <a:lstStyle/>
          <a:p>
            <a:pPr algn="ctr"/>
            <a:r>
              <a:rPr lang="en-US" sz="7200" b="1" dirty="0">
                <a:solidFill>
                  <a:schemeClr val="bg1"/>
                </a:solidFill>
              </a:rPr>
              <a:t>SCORE BOARD</a:t>
            </a:r>
          </a:p>
        </p:txBody>
      </p:sp>
      <p:sp>
        <p:nvSpPr>
          <p:cNvPr id="4" name="Rectangle 3">
            <a:extLst>
              <a:ext uri="{FF2B5EF4-FFF2-40B4-BE49-F238E27FC236}">
                <a16:creationId xmlns:a16="http://schemas.microsoft.com/office/drawing/2014/main" id="{F8D1ADF3-70B5-A473-E034-BBF32140B41A}"/>
              </a:ext>
            </a:extLst>
          </p:cNvPr>
          <p:cNvSpPr/>
          <p:nvPr/>
        </p:nvSpPr>
        <p:spPr>
          <a:xfrm>
            <a:off x="1414130" y="2594345"/>
            <a:ext cx="3551275" cy="2286000"/>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3600" b="1" dirty="0"/>
              <a:t>TEAM BLUE</a:t>
            </a:r>
            <a:endParaRPr lang="en-US" dirty="0"/>
          </a:p>
          <a:p>
            <a:pPr algn="ctr"/>
            <a:endParaRPr lang="en-US" sz="6000" dirty="0"/>
          </a:p>
        </p:txBody>
      </p:sp>
      <p:sp>
        <p:nvSpPr>
          <p:cNvPr id="5" name="Rectangle 4">
            <a:extLst>
              <a:ext uri="{FF2B5EF4-FFF2-40B4-BE49-F238E27FC236}">
                <a16:creationId xmlns:a16="http://schemas.microsoft.com/office/drawing/2014/main" id="{95F7BD23-C209-44CD-640A-381866DFE673}"/>
              </a:ext>
            </a:extLst>
          </p:cNvPr>
          <p:cNvSpPr/>
          <p:nvPr/>
        </p:nvSpPr>
        <p:spPr>
          <a:xfrm>
            <a:off x="6896987" y="2594345"/>
            <a:ext cx="3551275" cy="2286000"/>
          </a:xfrm>
          <a:prstGeom prst="rect">
            <a:avLst/>
          </a:prstGeom>
          <a:solidFill>
            <a:schemeClr val="accent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3600" b="1" dirty="0"/>
              <a:t>TEAM ORANGE</a:t>
            </a:r>
            <a:endParaRPr lang="en-US" dirty="0"/>
          </a:p>
          <a:p>
            <a:pPr algn="ctr"/>
            <a:endParaRPr lang="en-US" sz="6000" dirty="0"/>
          </a:p>
        </p:txBody>
      </p:sp>
    </p:spTree>
    <p:extLst>
      <p:ext uri="{BB962C8B-B14F-4D97-AF65-F5344CB8AC3E}">
        <p14:creationId xmlns:p14="http://schemas.microsoft.com/office/powerpoint/2010/main" val="1886219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C5E17547A2574181E176790F1B5302" ma:contentTypeVersion="7" ma:contentTypeDescription="Create a new document." ma:contentTypeScope="" ma:versionID="ded78c9f8f4cad658c017e16fc78aab4">
  <xsd:schema xmlns:xsd="http://www.w3.org/2001/XMLSchema" xmlns:xs="http://www.w3.org/2001/XMLSchema" xmlns:p="http://schemas.microsoft.com/office/2006/metadata/properties" xmlns:ns2="694626c9-e677-4a9d-822d-dc8f5b1646df" xmlns:ns3="c991d28f-288f-4f77-b3b3-c70426c8ea2d" targetNamespace="http://schemas.microsoft.com/office/2006/metadata/properties" ma:root="true" ma:fieldsID="928581bc334776eec38a78179198ada8" ns2:_="" ns3:_="">
    <xsd:import namespace="694626c9-e677-4a9d-822d-dc8f5b1646df"/>
    <xsd:import namespace="c991d28f-288f-4f77-b3b3-c70426c8ea2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4626c9-e677-4a9d-822d-dc8f5b1646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91d28f-288f-4f77-b3b3-c70426c8ea2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7408D4-1AEC-451F-9D99-CD36C8FECB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4626c9-e677-4a9d-822d-dc8f5b1646df"/>
    <ds:schemaRef ds:uri="c991d28f-288f-4f77-b3b3-c70426c8ea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9372F0-30D3-41EB-84FE-9AA2E8D2BEDF}">
  <ds:schemaRefs>
    <ds:schemaRef ds:uri="http://schemas.microsoft.com/sharepoint/v3/contenttype/forms"/>
  </ds:schemaRefs>
</ds:datastoreItem>
</file>

<file path=customXml/itemProps3.xml><?xml version="1.0" encoding="utf-8"?>
<ds:datastoreItem xmlns:ds="http://schemas.openxmlformats.org/officeDocument/2006/customXml" ds:itemID="{E2CD9343-4EB6-4033-9532-6D72897A945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2281</TotalTime>
  <Words>862</Words>
  <Application>Microsoft Office PowerPoint</Application>
  <PresentationFormat>Widescreen</PresentationFormat>
  <Paragraphs>256</Paragraphs>
  <Slides>31</Slides>
  <Notes>1</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Patua One</vt:lpstr>
      <vt:lpstr>Product Sans</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MAKE YOUR OWN SLIDES Step 1: FILL IN QUESTION AND ANSWERS ON THE NEXT SLIDE. DELETE EXTRA ANSWERS SPOTS AS NEEDED  Step 2: COPY &amp; PASTE THE BOXES ON THE SECOND SLIDE ON TOP OF THE ANSWERS SLIDE TO COVER UP THE ANSWERS. THE BOXES ARE ALREADY SET UP FOR YOU TO BE ABLE TO CLICK ON A NUMBER TO REVEAL THE ANSWER WHEN YOU ARE IN PRESENTATION MODE  Step 3: COMPLETE THIS STEP LAST BECAUSE IT WILL BE HARD TO CONTINUE EDITING THE SLIDE - COPY &amp; PASTE ALL Xs ON THE THIRD SLIDE ON TOP OF THE ANSWERS SLIDE LAST.   Step 4: GO INTO PRESENTATION MODE TO REVIEW YOUR FINAL SLIDE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Sapling Creations</dc:creator>
  <cp:lastModifiedBy>Kathleen Burbidge</cp:lastModifiedBy>
  <cp:revision>266</cp:revision>
  <cp:lastPrinted>2023-09-11T13:27:56Z</cp:lastPrinted>
  <dcterms:created xsi:type="dcterms:W3CDTF">2021-11-17T09:33:18Z</dcterms:created>
  <dcterms:modified xsi:type="dcterms:W3CDTF">2023-09-20T04:12:57Z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0x0101009BC5E17547A2574181E176790F1B5302</vt:lpwstr>
  </property>
</Properties>
</file>